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0160000" cy="7620000"/>
  <p:notesSz cx="6858000" cy="9144000"/>
  <p:embeddedFontLst>
    <p:embeddedFont>
      <p:font typeface="Calibri" pitchFamily="34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D29D2-C5E4-4E2A-8A6A-5983F36EEBA5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A0E05-F0E8-434D-A99F-F72F5650523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D29D2-C5E4-4E2A-8A6A-5983F36EEBA5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A0E05-F0E8-434D-A99F-F72F5650523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D29D2-C5E4-4E2A-8A6A-5983F36EEBA5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A0E05-F0E8-434D-A99F-F72F5650523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D29D2-C5E4-4E2A-8A6A-5983F36EEBA5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A0E05-F0E8-434D-A99F-F72F5650523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D29D2-C5E4-4E2A-8A6A-5983F36EEBA5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A0E05-F0E8-434D-A99F-F72F5650523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D29D2-C5E4-4E2A-8A6A-5983F36EEBA5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A0E05-F0E8-434D-A99F-F72F5650523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D29D2-C5E4-4E2A-8A6A-5983F36EEBA5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A0E05-F0E8-434D-A99F-F72F5650523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D29D2-C5E4-4E2A-8A6A-5983F36EEBA5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A0E05-F0E8-434D-A99F-F72F5650523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D29D2-C5E4-4E2A-8A6A-5983F36EEBA5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A0E05-F0E8-434D-A99F-F72F5650523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D29D2-C5E4-4E2A-8A6A-5983F36EEBA5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A0E05-F0E8-434D-A99F-F72F5650523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D29D2-C5E4-4E2A-8A6A-5983F36EEBA5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A0E05-F0E8-434D-A99F-F72F5650523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5D29D2-C5E4-4E2A-8A6A-5983F36EEBA5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A0E05-F0E8-434D-A99F-F72F5650523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2526839" y="601569"/>
            <a:ext cx="6602953" cy="1071051"/>
            <a:chOff x="2526839" y="601569"/>
            <a:chExt cx="6602953" cy="1071051"/>
          </a:xfrm>
        </p:grpSpPr>
        <p:sp>
          <p:nvSpPr>
            <p:cNvPr id="2" name="Freeform 1"/>
            <p:cNvSpPr/>
            <p:nvPr/>
          </p:nvSpPr>
          <p:spPr>
            <a:xfrm>
              <a:off x="2526839" y="631709"/>
              <a:ext cx="42115" cy="631711"/>
            </a:xfrm>
            <a:custGeom>
              <a:avLst/>
              <a:gdLst/>
              <a:ahLst/>
              <a:cxnLst/>
              <a:rect l="0" t="0" r="0" b="0"/>
              <a:pathLst>
                <a:path w="42115" h="631711">
                  <a:moveTo>
                    <a:pt x="42114" y="0"/>
                  </a:moveTo>
                  <a:lnTo>
                    <a:pt x="33781" y="60384"/>
                  </a:lnTo>
                  <a:lnTo>
                    <a:pt x="29117" y="111868"/>
                  </a:lnTo>
                  <a:lnTo>
                    <a:pt x="23445" y="159878"/>
                  </a:lnTo>
                  <a:lnTo>
                    <a:pt x="21765" y="211148"/>
                  </a:lnTo>
                  <a:lnTo>
                    <a:pt x="21267" y="263384"/>
                  </a:lnTo>
                  <a:lnTo>
                    <a:pt x="24239" y="315906"/>
                  </a:lnTo>
                  <a:lnTo>
                    <a:pt x="29409" y="368513"/>
                  </a:lnTo>
                  <a:lnTo>
                    <a:pt x="27821" y="421145"/>
                  </a:lnTo>
                  <a:lnTo>
                    <a:pt x="23061" y="470665"/>
                  </a:lnTo>
                  <a:lnTo>
                    <a:pt x="21651" y="521212"/>
                  </a:lnTo>
                  <a:lnTo>
                    <a:pt x="18113" y="574404"/>
                  </a:lnTo>
                  <a:lnTo>
                    <a:pt x="9656" y="610441"/>
                  </a:lnTo>
                  <a:lnTo>
                    <a:pt x="0" y="6317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853222" y="120024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063792" y="601569"/>
              <a:ext cx="370710" cy="598680"/>
            </a:xfrm>
            <a:custGeom>
              <a:avLst/>
              <a:gdLst/>
              <a:ahLst/>
              <a:cxnLst/>
              <a:rect l="0" t="0" r="0" b="0"/>
              <a:pathLst>
                <a:path w="370710" h="598680">
                  <a:moveTo>
                    <a:pt x="0" y="124897"/>
                  </a:moveTo>
                  <a:lnTo>
                    <a:pt x="55141" y="104653"/>
                  </a:lnTo>
                  <a:lnTo>
                    <a:pt x="103556" y="85494"/>
                  </a:lnTo>
                  <a:lnTo>
                    <a:pt x="162742" y="59228"/>
                  </a:lnTo>
                  <a:lnTo>
                    <a:pt x="215681" y="41562"/>
                  </a:lnTo>
                  <a:lnTo>
                    <a:pt x="270592" y="26807"/>
                  </a:lnTo>
                  <a:lnTo>
                    <a:pt x="322469" y="11458"/>
                  </a:lnTo>
                  <a:lnTo>
                    <a:pt x="345701" y="0"/>
                  </a:lnTo>
                  <a:lnTo>
                    <a:pt x="354469" y="688"/>
                  </a:lnTo>
                  <a:lnTo>
                    <a:pt x="361485" y="5826"/>
                  </a:lnTo>
                  <a:lnTo>
                    <a:pt x="367333" y="13931"/>
                  </a:lnTo>
                  <a:lnTo>
                    <a:pt x="370709" y="35414"/>
                  </a:lnTo>
                  <a:lnTo>
                    <a:pt x="362914" y="76937"/>
                  </a:lnTo>
                  <a:lnTo>
                    <a:pt x="344908" y="132191"/>
                  </a:lnTo>
                  <a:lnTo>
                    <a:pt x="326513" y="190761"/>
                  </a:lnTo>
                  <a:lnTo>
                    <a:pt x="301618" y="251377"/>
                  </a:lnTo>
                  <a:lnTo>
                    <a:pt x="281804" y="304602"/>
                  </a:lnTo>
                  <a:lnTo>
                    <a:pt x="261296" y="360176"/>
                  </a:lnTo>
                  <a:lnTo>
                    <a:pt x="234033" y="421909"/>
                  </a:lnTo>
                  <a:lnTo>
                    <a:pt x="214397" y="481771"/>
                  </a:lnTo>
                  <a:lnTo>
                    <a:pt x="196985" y="531003"/>
                  </a:lnTo>
                  <a:lnTo>
                    <a:pt x="181199" y="570048"/>
                  </a:lnTo>
                  <a:lnTo>
                    <a:pt x="168456" y="5986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800787" y="958093"/>
              <a:ext cx="94758" cy="10529"/>
            </a:xfrm>
            <a:custGeom>
              <a:avLst/>
              <a:gdLst/>
              <a:ahLst/>
              <a:cxnLst/>
              <a:rect l="0" t="0" r="0" b="0"/>
              <a:pathLst>
                <a:path w="94758" h="10529">
                  <a:moveTo>
                    <a:pt x="94757" y="0"/>
                  </a:moveTo>
                  <a:lnTo>
                    <a:pt x="36140" y="0"/>
                  </a:lnTo>
                  <a:lnTo>
                    <a:pt x="18792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464082" y="715937"/>
              <a:ext cx="84230" cy="484312"/>
            </a:xfrm>
            <a:custGeom>
              <a:avLst/>
              <a:gdLst/>
              <a:ahLst/>
              <a:cxnLst/>
              <a:rect l="0" t="0" r="0" b="0"/>
              <a:pathLst>
                <a:path w="84230" h="484312">
                  <a:moveTo>
                    <a:pt x="84229" y="484311"/>
                  </a:moveTo>
                  <a:lnTo>
                    <a:pt x="73050" y="467544"/>
                  </a:lnTo>
                  <a:lnTo>
                    <a:pt x="61353" y="411985"/>
                  </a:lnTo>
                  <a:lnTo>
                    <a:pt x="54363" y="352002"/>
                  </a:lnTo>
                  <a:lnTo>
                    <a:pt x="45747" y="289373"/>
                  </a:lnTo>
                  <a:lnTo>
                    <a:pt x="39712" y="235062"/>
                  </a:lnTo>
                  <a:lnTo>
                    <a:pt x="31487" y="172202"/>
                  </a:lnTo>
                  <a:lnTo>
                    <a:pt x="22662" y="110718"/>
                  </a:lnTo>
                  <a:lnTo>
                    <a:pt x="12969" y="6190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190342" y="684968"/>
              <a:ext cx="652768" cy="557395"/>
            </a:xfrm>
            <a:custGeom>
              <a:avLst/>
              <a:gdLst/>
              <a:ahLst/>
              <a:cxnLst/>
              <a:rect l="0" t="0" r="0" b="0"/>
              <a:pathLst>
                <a:path w="652768" h="557395">
                  <a:moveTo>
                    <a:pt x="0" y="125726"/>
                  </a:moveTo>
                  <a:lnTo>
                    <a:pt x="5589" y="108958"/>
                  </a:lnTo>
                  <a:lnTo>
                    <a:pt x="20811" y="94487"/>
                  </a:lnTo>
                  <a:lnTo>
                    <a:pt x="73667" y="67496"/>
                  </a:lnTo>
                  <a:lnTo>
                    <a:pt x="136867" y="45133"/>
                  </a:lnTo>
                  <a:lnTo>
                    <a:pt x="188343" y="30994"/>
                  </a:lnTo>
                  <a:lnTo>
                    <a:pt x="238689" y="20448"/>
                  </a:lnTo>
                  <a:lnTo>
                    <a:pt x="292033" y="6404"/>
                  </a:lnTo>
                  <a:lnTo>
                    <a:pt x="342332" y="1464"/>
                  </a:lnTo>
                  <a:lnTo>
                    <a:pt x="401688" y="0"/>
                  </a:lnTo>
                  <a:lnTo>
                    <a:pt x="459411" y="7911"/>
                  </a:lnTo>
                  <a:lnTo>
                    <a:pt x="520979" y="29738"/>
                  </a:lnTo>
                  <a:lnTo>
                    <a:pt x="550807" y="49192"/>
                  </a:lnTo>
                  <a:lnTo>
                    <a:pt x="563778" y="65974"/>
                  </a:lnTo>
                  <a:lnTo>
                    <a:pt x="568874" y="75363"/>
                  </a:lnTo>
                  <a:lnTo>
                    <a:pt x="571417" y="101393"/>
                  </a:lnTo>
                  <a:lnTo>
                    <a:pt x="567478" y="128949"/>
                  </a:lnTo>
                  <a:lnTo>
                    <a:pt x="552107" y="157617"/>
                  </a:lnTo>
                  <a:lnTo>
                    <a:pt x="539399" y="173435"/>
                  </a:lnTo>
                  <a:lnTo>
                    <a:pt x="502323" y="195494"/>
                  </a:lnTo>
                  <a:lnTo>
                    <a:pt x="454293" y="211259"/>
                  </a:lnTo>
                  <a:lnTo>
                    <a:pt x="395236" y="235471"/>
                  </a:lnTo>
                  <a:lnTo>
                    <a:pt x="371022" y="248981"/>
                  </a:lnTo>
                  <a:lnTo>
                    <a:pt x="364331" y="257029"/>
                  </a:lnTo>
                  <a:lnTo>
                    <a:pt x="361041" y="265904"/>
                  </a:lnTo>
                  <a:lnTo>
                    <a:pt x="360017" y="275330"/>
                  </a:lnTo>
                  <a:lnTo>
                    <a:pt x="365118" y="295162"/>
                  </a:lnTo>
                  <a:lnTo>
                    <a:pt x="381144" y="322938"/>
                  </a:lnTo>
                  <a:lnTo>
                    <a:pt x="403830" y="345986"/>
                  </a:lnTo>
                  <a:lnTo>
                    <a:pt x="464937" y="395908"/>
                  </a:lnTo>
                  <a:lnTo>
                    <a:pt x="526572" y="447132"/>
                  </a:lnTo>
                  <a:lnTo>
                    <a:pt x="575967" y="486621"/>
                  </a:lnTo>
                  <a:lnTo>
                    <a:pt x="633608" y="542911"/>
                  </a:lnTo>
                  <a:lnTo>
                    <a:pt x="652767" y="5573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907292" y="912815"/>
              <a:ext cx="293786" cy="308491"/>
            </a:xfrm>
            <a:custGeom>
              <a:avLst/>
              <a:gdLst/>
              <a:ahLst/>
              <a:cxnLst/>
              <a:rect l="0" t="0" r="0" b="0"/>
              <a:pathLst>
                <a:path w="293786" h="308491">
                  <a:moveTo>
                    <a:pt x="199029" y="87392"/>
                  </a:moveTo>
                  <a:lnTo>
                    <a:pt x="193440" y="70624"/>
                  </a:lnTo>
                  <a:lnTo>
                    <a:pt x="173197" y="43429"/>
                  </a:lnTo>
                  <a:lnTo>
                    <a:pt x="134915" y="12374"/>
                  </a:lnTo>
                  <a:lnTo>
                    <a:pt x="114382" y="2188"/>
                  </a:lnTo>
                  <a:lnTo>
                    <a:pt x="93558" y="0"/>
                  </a:lnTo>
                  <a:lnTo>
                    <a:pt x="73774" y="4098"/>
                  </a:lnTo>
                  <a:lnTo>
                    <a:pt x="42010" y="25792"/>
                  </a:lnTo>
                  <a:lnTo>
                    <a:pt x="34688" y="32287"/>
                  </a:lnTo>
                  <a:lnTo>
                    <a:pt x="18794" y="63785"/>
                  </a:lnTo>
                  <a:lnTo>
                    <a:pt x="4113" y="110285"/>
                  </a:lnTo>
                  <a:lnTo>
                    <a:pt x="0" y="173369"/>
                  </a:lnTo>
                  <a:lnTo>
                    <a:pt x="4777" y="236566"/>
                  </a:lnTo>
                  <a:lnTo>
                    <a:pt x="19290" y="274311"/>
                  </a:lnTo>
                  <a:lnTo>
                    <a:pt x="27731" y="281025"/>
                  </a:lnTo>
                  <a:lnTo>
                    <a:pt x="49587" y="285365"/>
                  </a:lnTo>
                  <a:lnTo>
                    <a:pt x="59626" y="282545"/>
                  </a:lnTo>
                  <a:lnTo>
                    <a:pt x="77021" y="270053"/>
                  </a:lnTo>
                  <a:lnTo>
                    <a:pt x="112519" y="207543"/>
                  </a:lnTo>
                  <a:lnTo>
                    <a:pt x="135095" y="151134"/>
                  </a:lnTo>
                  <a:lnTo>
                    <a:pt x="138859" y="140415"/>
                  </a:lnTo>
                  <a:lnTo>
                    <a:pt x="141368" y="137949"/>
                  </a:lnTo>
                  <a:lnTo>
                    <a:pt x="143041" y="140983"/>
                  </a:lnTo>
                  <a:lnTo>
                    <a:pt x="155521" y="184830"/>
                  </a:lnTo>
                  <a:lnTo>
                    <a:pt x="185732" y="244055"/>
                  </a:lnTo>
                  <a:lnTo>
                    <a:pt x="206267" y="270941"/>
                  </a:lnTo>
                  <a:lnTo>
                    <a:pt x="232759" y="288136"/>
                  </a:lnTo>
                  <a:lnTo>
                    <a:pt x="293785" y="3084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169492" y="938712"/>
              <a:ext cx="239533" cy="282594"/>
            </a:xfrm>
            <a:custGeom>
              <a:avLst/>
              <a:gdLst/>
              <a:ahLst/>
              <a:cxnLst/>
              <a:rect l="0" t="0" r="0" b="0"/>
              <a:pathLst>
                <a:path w="239533" h="282594">
                  <a:moveTo>
                    <a:pt x="0" y="114137"/>
                  </a:moveTo>
                  <a:lnTo>
                    <a:pt x="14654" y="174867"/>
                  </a:lnTo>
                  <a:lnTo>
                    <a:pt x="28198" y="235794"/>
                  </a:lnTo>
                  <a:lnTo>
                    <a:pt x="36301" y="269377"/>
                  </a:lnTo>
                  <a:lnTo>
                    <a:pt x="32864" y="240425"/>
                  </a:lnTo>
                  <a:lnTo>
                    <a:pt x="26248" y="189906"/>
                  </a:lnTo>
                  <a:lnTo>
                    <a:pt x="22595" y="140097"/>
                  </a:lnTo>
                  <a:lnTo>
                    <a:pt x="21513" y="86474"/>
                  </a:lnTo>
                  <a:lnTo>
                    <a:pt x="26781" y="44719"/>
                  </a:lnTo>
                  <a:lnTo>
                    <a:pt x="41340" y="10121"/>
                  </a:lnTo>
                  <a:lnTo>
                    <a:pt x="48617" y="3849"/>
                  </a:lnTo>
                  <a:lnTo>
                    <a:pt x="56978" y="837"/>
                  </a:lnTo>
                  <a:lnTo>
                    <a:pt x="66061" y="0"/>
                  </a:lnTo>
                  <a:lnTo>
                    <a:pt x="85512" y="5308"/>
                  </a:lnTo>
                  <a:lnTo>
                    <a:pt x="107026" y="17805"/>
                  </a:lnTo>
                  <a:lnTo>
                    <a:pt x="161478" y="65996"/>
                  </a:lnTo>
                  <a:lnTo>
                    <a:pt x="198403" y="111733"/>
                  </a:lnTo>
                  <a:lnTo>
                    <a:pt x="223468" y="172052"/>
                  </a:lnTo>
                  <a:lnTo>
                    <a:pt x="238886" y="232378"/>
                  </a:lnTo>
                  <a:lnTo>
                    <a:pt x="239532" y="255596"/>
                  </a:lnTo>
                  <a:lnTo>
                    <a:pt x="231627" y="2825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497418" y="634368"/>
              <a:ext cx="240137" cy="705741"/>
            </a:xfrm>
            <a:custGeom>
              <a:avLst/>
              <a:gdLst/>
              <a:ahLst/>
              <a:cxnLst/>
              <a:rect l="0" t="0" r="0" b="0"/>
              <a:pathLst>
                <a:path w="240137" h="705741">
                  <a:moveTo>
                    <a:pt x="145856" y="513238"/>
                  </a:moveTo>
                  <a:lnTo>
                    <a:pt x="160511" y="463686"/>
                  </a:lnTo>
                  <a:lnTo>
                    <a:pt x="159427" y="429925"/>
                  </a:lnTo>
                  <a:lnTo>
                    <a:pt x="146108" y="397696"/>
                  </a:lnTo>
                  <a:lnTo>
                    <a:pt x="130760" y="382727"/>
                  </a:lnTo>
                  <a:lnTo>
                    <a:pt x="121754" y="377098"/>
                  </a:lnTo>
                  <a:lnTo>
                    <a:pt x="102389" y="373962"/>
                  </a:lnTo>
                  <a:lnTo>
                    <a:pt x="82084" y="377638"/>
                  </a:lnTo>
                  <a:lnTo>
                    <a:pt x="61361" y="387071"/>
                  </a:lnTo>
                  <a:lnTo>
                    <a:pt x="35553" y="411124"/>
                  </a:lnTo>
                  <a:lnTo>
                    <a:pt x="18677" y="440478"/>
                  </a:lnTo>
                  <a:lnTo>
                    <a:pt x="3665" y="491413"/>
                  </a:lnTo>
                  <a:lnTo>
                    <a:pt x="0" y="539657"/>
                  </a:lnTo>
                  <a:lnTo>
                    <a:pt x="84" y="589826"/>
                  </a:lnTo>
                  <a:lnTo>
                    <a:pt x="8168" y="633677"/>
                  </a:lnTo>
                  <a:lnTo>
                    <a:pt x="24861" y="668246"/>
                  </a:lnTo>
                  <a:lnTo>
                    <a:pt x="37878" y="685856"/>
                  </a:lnTo>
                  <a:lnTo>
                    <a:pt x="63950" y="703334"/>
                  </a:lnTo>
                  <a:lnTo>
                    <a:pt x="83717" y="705740"/>
                  </a:lnTo>
                  <a:lnTo>
                    <a:pt x="103031" y="701739"/>
                  </a:lnTo>
                  <a:lnTo>
                    <a:pt x="128228" y="685164"/>
                  </a:lnTo>
                  <a:lnTo>
                    <a:pt x="155061" y="658545"/>
                  </a:lnTo>
                  <a:lnTo>
                    <a:pt x="183729" y="597282"/>
                  </a:lnTo>
                  <a:lnTo>
                    <a:pt x="205454" y="534279"/>
                  </a:lnTo>
                  <a:lnTo>
                    <a:pt x="216423" y="489058"/>
                  </a:lnTo>
                  <a:lnTo>
                    <a:pt x="224526" y="435412"/>
                  </a:lnTo>
                  <a:lnTo>
                    <a:pt x="230156" y="379755"/>
                  </a:lnTo>
                  <a:lnTo>
                    <a:pt x="238201" y="323701"/>
                  </a:lnTo>
                  <a:lnTo>
                    <a:pt x="240136" y="267568"/>
                  </a:lnTo>
                  <a:lnTo>
                    <a:pt x="233283" y="211420"/>
                  </a:lnTo>
                  <a:lnTo>
                    <a:pt x="229862" y="165797"/>
                  </a:lnTo>
                  <a:lnTo>
                    <a:pt x="221960" y="103146"/>
                  </a:lnTo>
                  <a:lnTo>
                    <a:pt x="212209" y="41949"/>
                  </a:lnTo>
                  <a:lnTo>
                    <a:pt x="205372" y="8588"/>
                  </a:lnTo>
                  <a:lnTo>
                    <a:pt x="201912" y="1330"/>
                  </a:lnTo>
                  <a:lnTo>
                    <a:pt x="198434" y="0"/>
                  </a:lnTo>
                  <a:lnTo>
                    <a:pt x="194946" y="2623"/>
                  </a:lnTo>
                  <a:lnTo>
                    <a:pt x="184448" y="28672"/>
                  </a:lnTo>
                  <a:lnTo>
                    <a:pt x="172760" y="90141"/>
                  </a:lnTo>
                  <a:lnTo>
                    <a:pt x="174581" y="132562"/>
                  </a:lnTo>
                  <a:lnTo>
                    <a:pt x="176170" y="178712"/>
                  </a:lnTo>
                  <a:lnTo>
                    <a:pt x="177065" y="241374"/>
                  </a:lnTo>
                  <a:lnTo>
                    <a:pt x="182956" y="304468"/>
                  </a:lnTo>
                  <a:lnTo>
                    <a:pt x="188150" y="365501"/>
                  </a:lnTo>
                  <a:lnTo>
                    <a:pt x="194913" y="426050"/>
                  </a:lnTo>
                  <a:lnTo>
                    <a:pt x="198606" y="477526"/>
                  </a:lnTo>
                  <a:lnTo>
                    <a:pt x="206590" y="532682"/>
                  </a:lnTo>
                  <a:lnTo>
                    <a:pt x="223206" y="595867"/>
                  </a:lnTo>
                  <a:lnTo>
                    <a:pt x="230084" y="6185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860143" y="1045248"/>
              <a:ext cx="190984" cy="267755"/>
            </a:xfrm>
            <a:custGeom>
              <a:avLst/>
              <a:gdLst/>
              <a:ahLst/>
              <a:cxnLst/>
              <a:rect l="0" t="0" r="0" b="0"/>
              <a:pathLst>
                <a:path w="190984" h="267755">
                  <a:moveTo>
                    <a:pt x="151629" y="18130"/>
                  </a:moveTo>
                  <a:lnTo>
                    <a:pt x="140451" y="6951"/>
                  </a:lnTo>
                  <a:lnTo>
                    <a:pt x="122484" y="1463"/>
                  </a:lnTo>
                  <a:lnTo>
                    <a:pt x="111142" y="0"/>
                  </a:lnTo>
                  <a:lnTo>
                    <a:pt x="89181" y="4613"/>
                  </a:lnTo>
                  <a:lnTo>
                    <a:pt x="60207" y="20364"/>
                  </a:lnTo>
                  <a:lnTo>
                    <a:pt x="36804" y="42968"/>
                  </a:lnTo>
                  <a:lnTo>
                    <a:pt x="23387" y="63094"/>
                  </a:lnTo>
                  <a:lnTo>
                    <a:pt x="5242" y="114142"/>
                  </a:lnTo>
                  <a:lnTo>
                    <a:pt x="0" y="141521"/>
                  </a:lnTo>
                  <a:lnTo>
                    <a:pt x="3048" y="197224"/>
                  </a:lnTo>
                  <a:lnTo>
                    <a:pt x="3442" y="211226"/>
                  </a:lnTo>
                  <a:lnTo>
                    <a:pt x="7214" y="222900"/>
                  </a:lnTo>
                  <a:lnTo>
                    <a:pt x="20764" y="242110"/>
                  </a:lnTo>
                  <a:lnTo>
                    <a:pt x="48123" y="260489"/>
                  </a:lnTo>
                  <a:lnTo>
                    <a:pt x="84046" y="267754"/>
                  </a:lnTo>
                  <a:lnTo>
                    <a:pt x="118736" y="264318"/>
                  </a:lnTo>
                  <a:lnTo>
                    <a:pt x="137400" y="252719"/>
                  </a:lnTo>
                  <a:lnTo>
                    <a:pt x="168445" y="216677"/>
                  </a:lnTo>
                  <a:lnTo>
                    <a:pt x="184428" y="180554"/>
                  </a:lnTo>
                  <a:lnTo>
                    <a:pt x="190983" y="134626"/>
                  </a:lnTo>
                  <a:lnTo>
                    <a:pt x="181747" y="83973"/>
                  </a:lnTo>
                  <a:lnTo>
                    <a:pt x="154093" y="26107"/>
                  </a:lnTo>
                  <a:lnTo>
                    <a:pt x="141101" y="76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127585" y="976973"/>
              <a:ext cx="410613" cy="349618"/>
            </a:xfrm>
            <a:custGeom>
              <a:avLst/>
              <a:gdLst/>
              <a:ahLst/>
              <a:cxnLst/>
              <a:rect l="0" t="0" r="0" b="0"/>
              <a:pathLst>
                <a:path w="410613" h="349618">
                  <a:moveTo>
                    <a:pt x="0" y="117990"/>
                  </a:moveTo>
                  <a:lnTo>
                    <a:pt x="17959" y="174205"/>
                  </a:lnTo>
                  <a:lnTo>
                    <a:pt x="31667" y="232776"/>
                  </a:lnTo>
                  <a:lnTo>
                    <a:pt x="40738" y="294500"/>
                  </a:lnTo>
                  <a:lnTo>
                    <a:pt x="41197" y="292985"/>
                  </a:lnTo>
                  <a:lnTo>
                    <a:pt x="41993" y="242204"/>
                  </a:lnTo>
                  <a:lnTo>
                    <a:pt x="40909" y="189109"/>
                  </a:lnTo>
                  <a:lnTo>
                    <a:pt x="36038" y="135813"/>
                  </a:lnTo>
                  <a:lnTo>
                    <a:pt x="40964" y="85317"/>
                  </a:lnTo>
                  <a:lnTo>
                    <a:pt x="46673" y="59015"/>
                  </a:lnTo>
                  <a:lnTo>
                    <a:pt x="52172" y="49428"/>
                  </a:lnTo>
                  <a:lnTo>
                    <a:pt x="67641" y="35655"/>
                  </a:lnTo>
                  <a:lnTo>
                    <a:pt x="75510" y="36194"/>
                  </a:lnTo>
                  <a:lnTo>
                    <a:pt x="83095" y="41233"/>
                  </a:lnTo>
                  <a:lnTo>
                    <a:pt x="97763" y="60479"/>
                  </a:lnTo>
                  <a:lnTo>
                    <a:pt x="133295" y="120440"/>
                  </a:lnTo>
                  <a:lnTo>
                    <a:pt x="165328" y="179289"/>
                  </a:lnTo>
                  <a:lnTo>
                    <a:pt x="169880" y="190441"/>
                  </a:lnTo>
                  <a:lnTo>
                    <a:pt x="171745" y="192027"/>
                  </a:lnTo>
                  <a:lnTo>
                    <a:pt x="168899" y="130055"/>
                  </a:lnTo>
                  <a:lnTo>
                    <a:pt x="171663" y="75487"/>
                  </a:lnTo>
                  <a:lnTo>
                    <a:pt x="183127" y="25237"/>
                  </a:lnTo>
                  <a:lnTo>
                    <a:pt x="188765" y="16380"/>
                  </a:lnTo>
                  <a:lnTo>
                    <a:pt x="204388" y="3420"/>
                  </a:lnTo>
                  <a:lnTo>
                    <a:pt x="226150" y="0"/>
                  </a:lnTo>
                  <a:lnTo>
                    <a:pt x="238505" y="725"/>
                  </a:lnTo>
                  <a:lnTo>
                    <a:pt x="258470" y="10890"/>
                  </a:lnTo>
                  <a:lnTo>
                    <a:pt x="298853" y="51071"/>
                  </a:lnTo>
                  <a:lnTo>
                    <a:pt x="337713" y="110188"/>
                  </a:lnTo>
                  <a:lnTo>
                    <a:pt x="368006" y="167012"/>
                  </a:lnTo>
                  <a:lnTo>
                    <a:pt x="392148" y="229037"/>
                  </a:lnTo>
                  <a:lnTo>
                    <a:pt x="405141" y="274506"/>
                  </a:lnTo>
                  <a:lnTo>
                    <a:pt x="408991" y="314494"/>
                  </a:lnTo>
                  <a:lnTo>
                    <a:pt x="410612" y="3496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7053608" y="621181"/>
              <a:ext cx="459889" cy="630091"/>
            </a:xfrm>
            <a:custGeom>
              <a:avLst/>
              <a:gdLst/>
              <a:ahLst/>
              <a:cxnLst/>
              <a:rect l="0" t="0" r="0" b="0"/>
              <a:pathLst>
                <a:path w="459889" h="630091">
                  <a:moveTo>
                    <a:pt x="347926" y="0"/>
                  </a:moveTo>
                  <a:lnTo>
                    <a:pt x="298995" y="8333"/>
                  </a:lnTo>
                  <a:lnTo>
                    <a:pt x="251150" y="16117"/>
                  </a:lnTo>
                  <a:lnTo>
                    <a:pt x="193758" y="34119"/>
                  </a:lnTo>
                  <a:lnTo>
                    <a:pt x="134156" y="63411"/>
                  </a:lnTo>
                  <a:lnTo>
                    <a:pt x="89280" y="86008"/>
                  </a:lnTo>
                  <a:lnTo>
                    <a:pt x="39880" y="132737"/>
                  </a:lnTo>
                  <a:lnTo>
                    <a:pt x="5537" y="178168"/>
                  </a:lnTo>
                  <a:lnTo>
                    <a:pt x="0" y="202798"/>
                  </a:lnTo>
                  <a:lnTo>
                    <a:pt x="162" y="215917"/>
                  </a:lnTo>
                  <a:lnTo>
                    <a:pt x="4949" y="224663"/>
                  </a:lnTo>
                  <a:lnTo>
                    <a:pt x="12820" y="230494"/>
                  </a:lnTo>
                  <a:lnTo>
                    <a:pt x="34043" y="236972"/>
                  </a:lnTo>
                  <a:lnTo>
                    <a:pt x="88916" y="241131"/>
                  </a:lnTo>
                  <a:lnTo>
                    <a:pt x="138601" y="244971"/>
                  </a:lnTo>
                  <a:lnTo>
                    <a:pt x="196613" y="256750"/>
                  </a:lnTo>
                  <a:lnTo>
                    <a:pt x="252653" y="273814"/>
                  </a:lnTo>
                  <a:lnTo>
                    <a:pt x="305744" y="292468"/>
                  </a:lnTo>
                  <a:lnTo>
                    <a:pt x="367807" y="330305"/>
                  </a:lnTo>
                  <a:lnTo>
                    <a:pt x="399643" y="361170"/>
                  </a:lnTo>
                  <a:lnTo>
                    <a:pt x="439481" y="421421"/>
                  </a:lnTo>
                  <a:lnTo>
                    <a:pt x="458638" y="476159"/>
                  </a:lnTo>
                  <a:lnTo>
                    <a:pt x="459888" y="522190"/>
                  </a:lnTo>
                  <a:lnTo>
                    <a:pt x="451889" y="555738"/>
                  </a:lnTo>
                  <a:lnTo>
                    <a:pt x="434296" y="583907"/>
                  </a:lnTo>
                  <a:lnTo>
                    <a:pt x="412048" y="605784"/>
                  </a:lnTo>
                  <a:lnTo>
                    <a:pt x="390463" y="619408"/>
                  </a:lnTo>
                  <a:lnTo>
                    <a:pt x="336223" y="628065"/>
                  </a:lnTo>
                  <a:lnTo>
                    <a:pt x="291642" y="630090"/>
                  </a:lnTo>
                  <a:lnTo>
                    <a:pt x="232982" y="628110"/>
                  </a:lnTo>
                  <a:lnTo>
                    <a:pt x="196495" y="620115"/>
                  </a:lnTo>
                  <a:lnTo>
                    <a:pt x="168941" y="6106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7510802" y="1004629"/>
              <a:ext cx="311872" cy="321962"/>
            </a:xfrm>
            <a:custGeom>
              <a:avLst/>
              <a:gdLst/>
              <a:ahLst/>
              <a:cxnLst/>
              <a:rect l="0" t="0" r="0" b="0"/>
              <a:pathLst>
                <a:path w="311872" h="321962">
                  <a:moveTo>
                    <a:pt x="227644" y="111391"/>
                  </a:moveTo>
                  <a:lnTo>
                    <a:pt x="216899" y="85005"/>
                  </a:lnTo>
                  <a:lnTo>
                    <a:pt x="179175" y="33668"/>
                  </a:lnTo>
                  <a:lnTo>
                    <a:pt x="152061" y="10503"/>
                  </a:lnTo>
                  <a:lnTo>
                    <a:pt x="125811" y="2211"/>
                  </a:lnTo>
                  <a:lnTo>
                    <a:pt x="110622" y="0"/>
                  </a:lnTo>
                  <a:lnTo>
                    <a:pt x="84387" y="6902"/>
                  </a:lnTo>
                  <a:lnTo>
                    <a:pt x="38948" y="39929"/>
                  </a:lnTo>
                  <a:lnTo>
                    <a:pt x="17966" y="69940"/>
                  </a:lnTo>
                  <a:lnTo>
                    <a:pt x="1565" y="121098"/>
                  </a:lnTo>
                  <a:lnTo>
                    <a:pt x="0" y="168209"/>
                  </a:lnTo>
                  <a:lnTo>
                    <a:pt x="13315" y="211154"/>
                  </a:lnTo>
                  <a:lnTo>
                    <a:pt x="38774" y="254580"/>
                  </a:lnTo>
                  <a:lnTo>
                    <a:pt x="53624" y="269787"/>
                  </a:lnTo>
                  <a:lnTo>
                    <a:pt x="71923" y="280445"/>
                  </a:lnTo>
                  <a:lnTo>
                    <a:pt x="81715" y="281416"/>
                  </a:lnTo>
                  <a:lnTo>
                    <a:pt x="101955" y="276255"/>
                  </a:lnTo>
                  <a:lnTo>
                    <a:pt x="133081" y="260196"/>
                  </a:lnTo>
                  <a:lnTo>
                    <a:pt x="147790" y="244207"/>
                  </a:lnTo>
                  <a:lnTo>
                    <a:pt x="162649" y="212355"/>
                  </a:lnTo>
                  <a:lnTo>
                    <a:pt x="178150" y="159671"/>
                  </a:lnTo>
                  <a:lnTo>
                    <a:pt x="183343" y="118157"/>
                  </a:lnTo>
                  <a:lnTo>
                    <a:pt x="182902" y="112393"/>
                  </a:lnTo>
                  <a:lnTo>
                    <a:pt x="181438" y="112059"/>
                  </a:lnTo>
                  <a:lnTo>
                    <a:pt x="179292" y="115346"/>
                  </a:lnTo>
                  <a:lnTo>
                    <a:pt x="181862" y="142329"/>
                  </a:lnTo>
                  <a:lnTo>
                    <a:pt x="201616" y="200604"/>
                  </a:lnTo>
                  <a:lnTo>
                    <a:pt x="228048" y="252149"/>
                  </a:lnTo>
                  <a:lnTo>
                    <a:pt x="261389" y="291144"/>
                  </a:lnTo>
                  <a:lnTo>
                    <a:pt x="311871" y="3219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7782642" y="1065155"/>
              <a:ext cx="352788" cy="271965"/>
            </a:xfrm>
            <a:custGeom>
              <a:avLst/>
              <a:gdLst/>
              <a:ahLst/>
              <a:cxnLst/>
              <a:rect l="0" t="0" r="0" b="0"/>
              <a:pathLst>
                <a:path w="352788" h="271965">
                  <a:moveTo>
                    <a:pt x="50560" y="92979"/>
                  </a:moveTo>
                  <a:lnTo>
                    <a:pt x="43324" y="120535"/>
                  </a:lnTo>
                  <a:lnTo>
                    <a:pt x="43801" y="179877"/>
                  </a:lnTo>
                  <a:lnTo>
                    <a:pt x="54814" y="242336"/>
                  </a:lnTo>
                  <a:lnTo>
                    <a:pt x="54566" y="249872"/>
                  </a:lnTo>
                  <a:lnTo>
                    <a:pt x="52061" y="252557"/>
                  </a:lnTo>
                  <a:lnTo>
                    <a:pt x="48051" y="252007"/>
                  </a:lnTo>
                  <a:lnTo>
                    <a:pt x="40476" y="235798"/>
                  </a:lnTo>
                  <a:lnTo>
                    <a:pt x="22542" y="177991"/>
                  </a:lnTo>
                  <a:lnTo>
                    <a:pt x="8457" y="129009"/>
                  </a:lnTo>
                  <a:lnTo>
                    <a:pt x="0" y="69291"/>
                  </a:lnTo>
                  <a:lnTo>
                    <a:pt x="4123" y="32148"/>
                  </a:lnTo>
                  <a:lnTo>
                    <a:pt x="11414" y="25519"/>
                  </a:lnTo>
                  <a:lnTo>
                    <a:pt x="35111" y="21273"/>
                  </a:lnTo>
                  <a:lnTo>
                    <a:pt x="58901" y="29524"/>
                  </a:lnTo>
                  <a:lnTo>
                    <a:pt x="102771" y="63417"/>
                  </a:lnTo>
                  <a:lnTo>
                    <a:pt x="142616" y="119153"/>
                  </a:lnTo>
                  <a:lnTo>
                    <a:pt x="145856" y="120957"/>
                  </a:lnTo>
                  <a:lnTo>
                    <a:pt x="146846" y="118650"/>
                  </a:lnTo>
                  <a:lnTo>
                    <a:pt x="140237" y="59026"/>
                  </a:lnTo>
                  <a:lnTo>
                    <a:pt x="145398" y="33435"/>
                  </a:lnTo>
                  <a:lnTo>
                    <a:pt x="155491" y="10363"/>
                  </a:lnTo>
                  <a:lnTo>
                    <a:pt x="164968" y="3977"/>
                  </a:lnTo>
                  <a:lnTo>
                    <a:pt x="191095" y="0"/>
                  </a:lnTo>
                  <a:lnTo>
                    <a:pt x="233100" y="9928"/>
                  </a:lnTo>
                  <a:lnTo>
                    <a:pt x="269592" y="33276"/>
                  </a:lnTo>
                  <a:lnTo>
                    <a:pt x="312194" y="88248"/>
                  </a:lnTo>
                  <a:lnTo>
                    <a:pt x="341233" y="142261"/>
                  </a:lnTo>
                  <a:lnTo>
                    <a:pt x="349374" y="166355"/>
                  </a:lnTo>
                  <a:lnTo>
                    <a:pt x="352787" y="205057"/>
                  </a:lnTo>
                  <a:lnTo>
                    <a:pt x="347171" y="247049"/>
                  </a:lnTo>
                  <a:lnTo>
                    <a:pt x="345358" y="2719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8222757" y="1068962"/>
              <a:ext cx="206495" cy="603658"/>
            </a:xfrm>
            <a:custGeom>
              <a:avLst/>
              <a:gdLst/>
              <a:ahLst/>
              <a:cxnLst/>
              <a:rect l="0" t="0" r="0" b="0"/>
              <a:pathLst>
                <a:path w="206495" h="603658">
                  <a:moveTo>
                    <a:pt x="0" y="183929"/>
                  </a:moveTo>
                  <a:lnTo>
                    <a:pt x="8332" y="232860"/>
                  </a:lnTo>
                  <a:lnTo>
                    <a:pt x="9877" y="283825"/>
                  </a:lnTo>
                  <a:lnTo>
                    <a:pt x="13454" y="337140"/>
                  </a:lnTo>
                  <a:lnTo>
                    <a:pt x="19555" y="397077"/>
                  </a:lnTo>
                  <a:lnTo>
                    <a:pt x="20611" y="456614"/>
                  </a:lnTo>
                  <a:lnTo>
                    <a:pt x="28205" y="518812"/>
                  </a:lnTo>
                  <a:lnTo>
                    <a:pt x="34037" y="581878"/>
                  </a:lnTo>
                  <a:lnTo>
                    <a:pt x="37354" y="602951"/>
                  </a:lnTo>
                  <a:lnTo>
                    <a:pt x="36600" y="603657"/>
                  </a:lnTo>
                  <a:lnTo>
                    <a:pt x="34928" y="600618"/>
                  </a:lnTo>
                  <a:lnTo>
                    <a:pt x="31076" y="545308"/>
                  </a:lnTo>
                  <a:lnTo>
                    <a:pt x="24545" y="489486"/>
                  </a:lnTo>
                  <a:lnTo>
                    <a:pt x="18626" y="427516"/>
                  </a:lnTo>
                  <a:lnTo>
                    <a:pt x="12127" y="370215"/>
                  </a:lnTo>
                  <a:lnTo>
                    <a:pt x="5412" y="311134"/>
                  </a:lnTo>
                  <a:lnTo>
                    <a:pt x="1603" y="258534"/>
                  </a:lnTo>
                  <a:lnTo>
                    <a:pt x="475" y="202135"/>
                  </a:lnTo>
                  <a:lnTo>
                    <a:pt x="140" y="146559"/>
                  </a:lnTo>
                  <a:lnTo>
                    <a:pt x="5630" y="93048"/>
                  </a:lnTo>
                  <a:lnTo>
                    <a:pt x="26372" y="33309"/>
                  </a:lnTo>
                  <a:lnTo>
                    <a:pt x="39406" y="13262"/>
                  </a:lnTo>
                  <a:lnTo>
                    <a:pt x="49668" y="6980"/>
                  </a:lnTo>
                  <a:lnTo>
                    <a:pt x="76667" y="0"/>
                  </a:lnTo>
                  <a:lnTo>
                    <a:pt x="89715" y="1648"/>
                  </a:lnTo>
                  <a:lnTo>
                    <a:pt x="113572" y="12838"/>
                  </a:lnTo>
                  <a:lnTo>
                    <a:pt x="146734" y="44458"/>
                  </a:lnTo>
                  <a:lnTo>
                    <a:pt x="180975" y="104300"/>
                  </a:lnTo>
                  <a:lnTo>
                    <a:pt x="200761" y="148117"/>
                  </a:lnTo>
                  <a:lnTo>
                    <a:pt x="206494" y="189565"/>
                  </a:lnTo>
                  <a:lnTo>
                    <a:pt x="203689" y="213340"/>
                  </a:lnTo>
                  <a:lnTo>
                    <a:pt x="192303" y="232485"/>
                  </a:lnTo>
                  <a:lnTo>
                    <a:pt x="184354" y="240866"/>
                  </a:lnTo>
                  <a:lnTo>
                    <a:pt x="175545" y="245284"/>
                  </a:lnTo>
                  <a:lnTo>
                    <a:pt x="120299" y="247092"/>
                  </a:lnTo>
                  <a:lnTo>
                    <a:pt x="63170" y="2365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8517554" y="779108"/>
              <a:ext cx="15619" cy="505369"/>
            </a:xfrm>
            <a:custGeom>
              <a:avLst/>
              <a:gdLst/>
              <a:ahLst/>
              <a:cxnLst/>
              <a:rect l="0" t="0" r="0" b="0"/>
              <a:pathLst>
                <a:path w="15619" h="505369">
                  <a:moveTo>
                    <a:pt x="0" y="0"/>
                  </a:moveTo>
                  <a:lnTo>
                    <a:pt x="3119" y="57264"/>
                  </a:lnTo>
                  <a:lnTo>
                    <a:pt x="11453" y="112894"/>
                  </a:lnTo>
                  <a:lnTo>
                    <a:pt x="15618" y="157800"/>
                  </a:lnTo>
                  <a:lnTo>
                    <a:pt x="13571" y="205054"/>
                  </a:lnTo>
                  <a:lnTo>
                    <a:pt x="11881" y="253352"/>
                  </a:lnTo>
                  <a:lnTo>
                    <a:pt x="11130" y="300944"/>
                  </a:lnTo>
                  <a:lnTo>
                    <a:pt x="9537" y="363690"/>
                  </a:lnTo>
                  <a:lnTo>
                    <a:pt x="2231" y="424350"/>
                  </a:lnTo>
                  <a:lnTo>
                    <a:pt x="661" y="468495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8633368" y="1037596"/>
              <a:ext cx="168456" cy="218331"/>
            </a:xfrm>
            <a:custGeom>
              <a:avLst/>
              <a:gdLst/>
              <a:ahLst/>
              <a:cxnLst/>
              <a:rect l="0" t="0" r="0" b="0"/>
              <a:pathLst>
                <a:path w="168456" h="218331">
                  <a:moveTo>
                    <a:pt x="0" y="131067"/>
                  </a:moveTo>
                  <a:lnTo>
                    <a:pt x="53874" y="113108"/>
                  </a:lnTo>
                  <a:lnTo>
                    <a:pt x="115921" y="84021"/>
                  </a:lnTo>
                  <a:lnTo>
                    <a:pt x="145091" y="62795"/>
                  </a:lnTo>
                  <a:lnTo>
                    <a:pt x="157292" y="44572"/>
                  </a:lnTo>
                  <a:lnTo>
                    <a:pt x="158673" y="34799"/>
                  </a:lnTo>
                  <a:lnTo>
                    <a:pt x="153970" y="14582"/>
                  </a:lnTo>
                  <a:lnTo>
                    <a:pt x="147100" y="7786"/>
                  </a:lnTo>
                  <a:lnTo>
                    <a:pt x="126989" y="236"/>
                  </a:lnTo>
                  <a:lnTo>
                    <a:pt x="105573" y="0"/>
                  </a:lnTo>
                  <a:lnTo>
                    <a:pt x="84355" y="4965"/>
                  </a:lnTo>
                  <a:lnTo>
                    <a:pt x="63228" y="14970"/>
                  </a:lnTo>
                  <a:lnTo>
                    <a:pt x="48378" y="30335"/>
                  </a:lnTo>
                  <a:lnTo>
                    <a:pt x="21606" y="89352"/>
                  </a:lnTo>
                  <a:lnTo>
                    <a:pt x="17914" y="99748"/>
                  </a:lnTo>
                  <a:lnTo>
                    <a:pt x="18306" y="136735"/>
                  </a:lnTo>
                  <a:lnTo>
                    <a:pt x="31420" y="171741"/>
                  </a:lnTo>
                  <a:lnTo>
                    <a:pt x="55713" y="198750"/>
                  </a:lnTo>
                  <a:lnTo>
                    <a:pt x="90726" y="215982"/>
                  </a:lnTo>
                  <a:lnTo>
                    <a:pt x="117142" y="218330"/>
                  </a:lnTo>
                  <a:lnTo>
                    <a:pt x="168455" y="2152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8945216" y="958093"/>
              <a:ext cx="184576" cy="273742"/>
            </a:xfrm>
            <a:custGeom>
              <a:avLst/>
              <a:gdLst/>
              <a:ahLst/>
              <a:cxnLst/>
              <a:rect l="0" t="0" r="0" b="0"/>
              <a:pathLst>
                <a:path w="184576" h="273742">
                  <a:moveTo>
                    <a:pt x="67178" y="0"/>
                  </a:moveTo>
                  <a:lnTo>
                    <a:pt x="28804" y="29308"/>
                  </a:lnTo>
                  <a:lnTo>
                    <a:pt x="13174" y="55087"/>
                  </a:lnTo>
                  <a:lnTo>
                    <a:pt x="1134" y="84952"/>
                  </a:lnTo>
                  <a:lnTo>
                    <a:pt x="0" y="105607"/>
                  </a:lnTo>
                  <a:lnTo>
                    <a:pt x="1336" y="116028"/>
                  </a:lnTo>
                  <a:lnTo>
                    <a:pt x="5736" y="124145"/>
                  </a:lnTo>
                  <a:lnTo>
                    <a:pt x="19983" y="136284"/>
                  </a:lnTo>
                  <a:lnTo>
                    <a:pt x="73366" y="146373"/>
                  </a:lnTo>
                  <a:lnTo>
                    <a:pt x="127065" y="158418"/>
                  </a:lnTo>
                  <a:lnTo>
                    <a:pt x="148776" y="166334"/>
                  </a:lnTo>
                  <a:lnTo>
                    <a:pt x="166224" y="177651"/>
                  </a:lnTo>
                  <a:lnTo>
                    <a:pt x="178658" y="193600"/>
                  </a:lnTo>
                  <a:lnTo>
                    <a:pt x="183612" y="202766"/>
                  </a:lnTo>
                  <a:lnTo>
                    <a:pt x="184575" y="212386"/>
                  </a:lnTo>
                  <a:lnTo>
                    <a:pt x="179406" y="232434"/>
                  </a:lnTo>
                  <a:lnTo>
                    <a:pt x="166190" y="249923"/>
                  </a:lnTo>
                  <a:lnTo>
                    <a:pt x="157753" y="257862"/>
                  </a:lnTo>
                  <a:lnTo>
                    <a:pt x="135899" y="266684"/>
                  </a:lnTo>
                  <a:lnTo>
                    <a:pt x="73541" y="272811"/>
                  </a:lnTo>
                  <a:lnTo>
                    <a:pt x="46121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1619660" y="1622222"/>
            <a:ext cx="959822" cy="578234"/>
            <a:chOff x="1619660" y="1622222"/>
            <a:chExt cx="959822" cy="578234"/>
          </a:xfrm>
        </p:grpSpPr>
        <p:sp>
          <p:nvSpPr>
            <p:cNvPr id="21" name="Freeform 20"/>
            <p:cNvSpPr/>
            <p:nvPr/>
          </p:nvSpPr>
          <p:spPr>
            <a:xfrm>
              <a:off x="1619660" y="1750477"/>
              <a:ext cx="412341" cy="449979"/>
            </a:xfrm>
            <a:custGeom>
              <a:avLst/>
              <a:gdLst/>
              <a:ahLst/>
              <a:cxnLst/>
              <a:rect l="0" t="0" r="0" b="0"/>
              <a:pathLst>
                <a:path w="412341" h="449979">
                  <a:moveTo>
                    <a:pt x="285998" y="123595"/>
                  </a:moveTo>
                  <a:lnTo>
                    <a:pt x="282878" y="80903"/>
                  </a:lnTo>
                  <a:lnTo>
                    <a:pt x="276422" y="61337"/>
                  </a:lnTo>
                  <a:lnTo>
                    <a:pt x="265754" y="44842"/>
                  </a:lnTo>
                  <a:lnTo>
                    <a:pt x="241005" y="22402"/>
                  </a:lnTo>
                  <a:lnTo>
                    <a:pt x="211445" y="6524"/>
                  </a:lnTo>
                  <a:lnTo>
                    <a:pt x="169281" y="0"/>
                  </a:lnTo>
                  <a:lnTo>
                    <a:pt x="142877" y="4713"/>
                  </a:lnTo>
                  <a:lnTo>
                    <a:pt x="111400" y="20521"/>
                  </a:lnTo>
                  <a:lnTo>
                    <a:pt x="71326" y="56036"/>
                  </a:lnTo>
                  <a:lnTo>
                    <a:pt x="38743" y="101325"/>
                  </a:lnTo>
                  <a:lnTo>
                    <a:pt x="14759" y="155591"/>
                  </a:lnTo>
                  <a:lnTo>
                    <a:pt x="0" y="205475"/>
                  </a:lnTo>
                  <a:lnTo>
                    <a:pt x="1350" y="239925"/>
                  </a:lnTo>
                  <a:lnTo>
                    <a:pt x="15264" y="289084"/>
                  </a:lnTo>
                  <a:lnTo>
                    <a:pt x="29971" y="317639"/>
                  </a:lnTo>
                  <a:lnTo>
                    <a:pt x="52105" y="342028"/>
                  </a:lnTo>
                  <a:lnTo>
                    <a:pt x="90874" y="364311"/>
                  </a:lnTo>
                  <a:lnTo>
                    <a:pt x="137586" y="378322"/>
                  </a:lnTo>
                  <a:lnTo>
                    <a:pt x="165055" y="376797"/>
                  </a:lnTo>
                  <a:lnTo>
                    <a:pt x="187792" y="368320"/>
                  </a:lnTo>
                  <a:lnTo>
                    <a:pt x="236254" y="330265"/>
                  </a:lnTo>
                  <a:lnTo>
                    <a:pt x="278925" y="286168"/>
                  </a:lnTo>
                  <a:lnTo>
                    <a:pt x="314066" y="224134"/>
                  </a:lnTo>
                  <a:lnTo>
                    <a:pt x="323950" y="182890"/>
                  </a:lnTo>
                  <a:lnTo>
                    <a:pt x="326879" y="135445"/>
                  </a:lnTo>
                  <a:lnTo>
                    <a:pt x="324950" y="126815"/>
                  </a:lnTo>
                  <a:lnTo>
                    <a:pt x="321325" y="123403"/>
                  </a:lnTo>
                  <a:lnTo>
                    <a:pt x="316568" y="123467"/>
                  </a:lnTo>
                  <a:lnTo>
                    <a:pt x="313397" y="128189"/>
                  </a:lnTo>
                  <a:lnTo>
                    <a:pt x="308307" y="172509"/>
                  </a:lnTo>
                  <a:lnTo>
                    <a:pt x="312891" y="226064"/>
                  </a:lnTo>
                  <a:lnTo>
                    <a:pt x="326232" y="287249"/>
                  </a:lnTo>
                  <a:lnTo>
                    <a:pt x="343672" y="337162"/>
                  </a:lnTo>
                  <a:lnTo>
                    <a:pt x="367407" y="393422"/>
                  </a:lnTo>
                  <a:lnTo>
                    <a:pt x="378331" y="415484"/>
                  </a:lnTo>
                  <a:lnTo>
                    <a:pt x="412340" y="4499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067195" y="1846418"/>
              <a:ext cx="196432" cy="290344"/>
            </a:xfrm>
            <a:custGeom>
              <a:avLst/>
              <a:gdLst/>
              <a:ahLst/>
              <a:cxnLst/>
              <a:rect l="0" t="0" r="0" b="0"/>
              <a:pathLst>
                <a:path w="196432" h="290344">
                  <a:moveTo>
                    <a:pt x="17447" y="101354"/>
                  </a:moveTo>
                  <a:lnTo>
                    <a:pt x="10211" y="128910"/>
                  </a:lnTo>
                  <a:lnTo>
                    <a:pt x="10689" y="188252"/>
                  </a:lnTo>
                  <a:lnTo>
                    <a:pt x="21701" y="250710"/>
                  </a:lnTo>
                  <a:lnTo>
                    <a:pt x="31706" y="288327"/>
                  </a:lnTo>
                  <a:lnTo>
                    <a:pt x="32802" y="290343"/>
                  </a:lnTo>
                  <a:lnTo>
                    <a:pt x="23036" y="251552"/>
                  </a:lnTo>
                  <a:lnTo>
                    <a:pt x="8575" y="204349"/>
                  </a:lnTo>
                  <a:lnTo>
                    <a:pt x="0" y="150198"/>
                  </a:lnTo>
                  <a:lnTo>
                    <a:pt x="579" y="95939"/>
                  </a:lnTo>
                  <a:lnTo>
                    <a:pt x="11256" y="35683"/>
                  </a:lnTo>
                  <a:lnTo>
                    <a:pt x="26791" y="4037"/>
                  </a:lnTo>
                  <a:lnTo>
                    <a:pt x="34205" y="211"/>
                  </a:lnTo>
                  <a:lnTo>
                    <a:pt x="42657" y="0"/>
                  </a:lnTo>
                  <a:lnTo>
                    <a:pt x="51801" y="2199"/>
                  </a:lnTo>
                  <a:lnTo>
                    <a:pt x="81438" y="22062"/>
                  </a:lnTo>
                  <a:lnTo>
                    <a:pt x="120554" y="67450"/>
                  </a:lnTo>
                  <a:lnTo>
                    <a:pt x="148212" y="117663"/>
                  </a:lnTo>
                  <a:lnTo>
                    <a:pt x="170446" y="166238"/>
                  </a:lnTo>
                  <a:lnTo>
                    <a:pt x="188439" y="229464"/>
                  </a:lnTo>
                  <a:lnTo>
                    <a:pt x="196431" y="2592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340107" y="1622222"/>
              <a:ext cx="239375" cy="535671"/>
            </a:xfrm>
            <a:custGeom>
              <a:avLst/>
              <a:gdLst/>
              <a:ahLst/>
              <a:cxnLst/>
              <a:rect l="0" t="0" r="0" b="0"/>
              <a:pathLst>
                <a:path w="239375" h="535671">
                  <a:moveTo>
                    <a:pt x="144618" y="315021"/>
                  </a:moveTo>
                  <a:lnTo>
                    <a:pt x="133440" y="298253"/>
                  </a:lnTo>
                  <a:lnTo>
                    <a:pt x="118593" y="286902"/>
                  </a:lnTo>
                  <a:lnTo>
                    <a:pt x="109720" y="282237"/>
                  </a:lnTo>
                  <a:lnTo>
                    <a:pt x="99126" y="281467"/>
                  </a:lnTo>
                  <a:lnTo>
                    <a:pt x="74876" y="286850"/>
                  </a:lnTo>
                  <a:lnTo>
                    <a:pt x="46095" y="303034"/>
                  </a:lnTo>
                  <a:lnTo>
                    <a:pt x="22749" y="333826"/>
                  </a:lnTo>
                  <a:lnTo>
                    <a:pt x="6603" y="372586"/>
                  </a:lnTo>
                  <a:lnTo>
                    <a:pt x="0" y="413706"/>
                  </a:lnTo>
                  <a:lnTo>
                    <a:pt x="3632" y="455525"/>
                  </a:lnTo>
                  <a:lnTo>
                    <a:pt x="23745" y="509238"/>
                  </a:lnTo>
                  <a:lnTo>
                    <a:pt x="36695" y="528462"/>
                  </a:lnTo>
                  <a:lnTo>
                    <a:pt x="46933" y="533354"/>
                  </a:lnTo>
                  <a:lnTo>
                    <a:pt x="73906" y="535670"/>
                  </a:lnTo>
                  <a:lnTo>
                    <a:pt x="84609" y="532311"/>
                  </a:lnTo>
                  <a:lnTo>
                    <a:pt x="92914" y="526561"/>
                  </a:lnTo>
                  <a:lnTo>
                    <a:pt x="120237" y="497707"/>
                  </a:lnTo>
                  <a:lnTo>
                    <a:pt x="139759" y="439365"/>
                  </a:lnTo>
                  <a:lnTo>
                    <a:pt x="151760" y="377927"/>
                  </a:lnTo>
                  <a:lnTo>
                    <a:pt x="154143" y="321182"/>
                  </a:lnTo>
                  <a:lnTo>
                    <a:pt x="154948" y="260086"/>
                  </a:lnTo>
                  <a:lnTo>
                    <a:pt x="162343" y="206684"/>
                  </a:lnTo>
                  <a:lnTo>
                    <a:pt x="164688" y="146181"/>
                  </a:lnTo>
                  <a:lnTo>
                    <a:pt x="165382" y="84450"/>
                  </a:lnTo>
                  <a:lnTo>
                    <a:pt x="163249" y="30935"/>
                  </a:lnTo>
                  <a:lnTo>
                    <a:pt x="154458" y="3927"/>
                  </a:lnTo>
                  <a:lnTo>
                    <a:pt x="151178" y="0"/>
                  </a:lnTo>
                  <a:lnTo>
                    <a:pt x="148991" y="2062"/>
                  </a:lnTo>
                  <a:lnTo>
                    <a:pt x="145482" y="44582"/>
                  </a:lnTo>
                  <a:lnTo>
                    <a:pt x="152024" y="96005"/>
                  </a:lnTo>
                  <a:lnTo>
                    <a:pt x="155391" y="147962"/>
                  </a:lnTo>
                  <a:lnTo>
                    <a:pt x="166416" y="205506"/>
                  </a:lnTo>
                  <a:lnTo>
                    <a:pt x="182150" y="262991"/>
                  </a:lnTo>
                  <a:lnTo>
                    <a:pt x="191718" y="324013"/>
                  </a:lnTo>
                  <a:lnTo>
                    <a:pt x="207983" y="377990"/>
                  </a:lnTo>
                  <a:lnTo>
                    <a:pt x="225362" y="438044"/>
                  </a:lnTo>
                  <a:lnTo>
                    <a:pt x="239374" y="4834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3399466" y="1600331"/>
            <a:ext cx="2001654" cy="884395"/>
            <a:chOff x="3399466" y="1600331"/>
            <a:chExt cx="2001654" cy="884395"/>
          </a:xfrm>
        </p:grpSpPr>
        <p:sp>
          <p:nvSpPr>
            <p:cNvPr id="25" name="Freeform 24"/>
            <p:cNvSpPr/>
            <p:nvPr/>
          </p:nvSpPr>
          <p:spPr>
            <a:xfrm>
              <a:off x="3399466" y="1600331"/>
              <a:ext cx="303192" cy="402869"/>
            </a:xfrm>
            <a:custGeom>
              <a:avLst/>
              <a:gdLst/>
              <a:ahLst/>
              <a:cxnLst/>
              <a:rect l="0" t="0" r="0" b="0"/>
              <a:pathLst>
                <a:path w="303192" h="402869">
                  <a:moveTo>
                    <a:pt x="159166" y="0"/>
                  </a:moveTo>
                  <a:lnTo>
                    <a:pt x="97073" y="14654"/>
                  </a:lnTo>
                  <a:lnTo>
                    <a:pt x="55264" y="36603"/>
                  </a:lnTo>
                  <a:lnTo>
                    <a:pt x="15920" y="70389"/>
                  </a:lnTo>
                  <a:lnTo>
                    <a:pt x="0" y="96895"/>
                  </a:lnTo>
                  <a:lnTo>
                    <a:pt x="1582" y="104371"/>
                  </a:lnTo>
                  <a:lnTo>
                    <a:pt x="7317" y="110525"/>
                  </a:lnTo>
                  <a:lnTo>
                    <a:pt x="44553" y="128807"/>
                  </a:lnTo>
                  <a:lnTo>
                    <a:pt x="104486" y="138928"/>
                  </a:lnTo>
                  <a:lnTo>
                    <a:pt x="159413" y="151315"/>
                  </a:lnTo>
                  <a:lnTo>
                    <a:pt x="203823" y="172736"/>
                  </a:lnTo>
                  <a:lnTo>
                    <a:pt x="263399" y="221662"/>
                  </a:lnTo>
                  <a:lnTo>
                    <a:pt x="282701" y="242406"/>
                  </a:lnTo>
                  <a:lnTo>
                    <a:pt x="295179" y="263324"/>
                  </a:lnTo>
                  <a:lnTo>
                    <a:pt x="303191" y="306009"/>
                  </a:lnTo>
                  <a:lnTo>
                    <a:pt x="299976" y="350113"/>
                  </a:lnTo>
                  <a:lnTo>
                    <a:pt x="291548" y="372415"/>
                  </a:lnTo>
                  <a:lnTo>
                    <a:pt x="286025" y="381637"/>
                  </a:lnTo>
                  <a:lnTo>
                    <a:pt x="267410" y="395005"/>
                  </a:lnTo>
                  <a:lnTo>
                    <a:pt x="255895" y="400207"/>
                  </a:lnTo>
                  <a:lnTo>
                    <a:pt x="227503" y="402868"/>
                  </a:lnTo>
                  <a:lnTo>
                    <a:pt x="172794" y="395044"/>
                  </a:lnTo>
                  <a:lnTo>
                    <a:pt x="127580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790693" y="1810901"/>
              <a:ext cx="154080" cy="223921"/>
            </a:xfrm>
            <a:custGeom>
              <a:avLst/>
              <a:gdLst/>
              <a:ahLst/>
              <a:cxnLst/>
              <a:rect l="0" t="0" r="0" b="0"/>
              <a:pathLst>
                <a:path w="154080" h="223921">
                  <a:moveTo>
                    <a:pt x="10094" y="0"/>
                  </a:moveTo>
                  <a:lnTo>
                    <a:pt x="1761" y="37478"/>
                  </a:lnTo>
                  <a:lnTo>
                    <a:pt x="0" y="88902"/>
                  </a:lnTo>
                  <a:lnTo>
                    <a:pt x="821" y="144119"/>
                  </a:lnTo>
                  <a:lnTo>
                    <a:pt x="9166" y="183732"/>
                  </a:lnTo>
                  <a:lnTo>
                    <a:pt x="19820" y="202931"/>
                  </a:lnTo>
                  <a:lnTo>
                    <a:pt x="35474" y="216144"/>
                  </a:lnTo>
                  <a:lnTo>
                    <a:pt x="44562" y="221305"/>
                  </a:lnTo>
                  <a:lnTo>
                    <a:pt x="64018" y="223920"/>
                  </a:lnTo>
                  <a:lnTo>
                    <a:pt x="83193" y="220013"/>
                  </a:lnTo>
                  <a:lnTo>
                    <a:pt x="99514" y="210477"/>
                  </a:lnTo>
                  <a:lnTo>
                    <a:pt x="121857" y="186366"/>
                  </a:lnTo>
                  <a:lnTo>
                    <a:pt x="145969" y="128123"/>
                  </a:lnTo>
                  <a:lnTo>
                    <a:pt x="154079" y="89045"/>
                  </a:lnTo>
                  <a:lnTo>
                    <a:pt x="153362" y="49780"/>
                  </a:lnTo>
                  <a:lnTo>
                    <a:pt x="146965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032414" y="1810901"/>
              <a:ext cx="73701" cy="265405"/>
            </a:xfrm>
            <a:custGeom>
              <a:avLst/>
              <a:gdLst/>
              <a:ahLst/>
              <a:cxnLst/>
              <a:rect l="0" t="0" r="0" b="0"/>
              <a:pathLst>
                <a:path w="73701" h="265405">
                  <a:moveTo>
                    <a:pt x="0" y="94757"/>
                  </a:moveTo>
                  <a:lnTo>
                    <a:pt x="8333" y="132235"/>
                  </a:lnTo>
                  <a:lnTo>
                    <a:pt x="15684" y="183658"/>
                  </a:lnTo>
                  <a:lnTo>
                    <a:pt x="28401" y="237706"/>
                  </a:lnTo>
                  <a:lnTo>
                    <a:pt x="36362" y="265404"/>
                  </a:lnTo>
                  <a:lnTo>
                    <a:pt x="34488" y="260677"/>
                  </a:lnTo>
                  <a:lnTo>
                    <a:pt x="26251" y="200358"/>
                  </a:lnTo>
                  <a:lnTo>
                    <a:pt x="23253" y="149585"/>
                  </a:lnTo>
                  <a:lnTo>
                    <a:pt x="29593" y="94495"/>
                  </a:lnTo>
                  <a:lnTo>
                    <a:pt x="33040" y="67734"/>
                  </a:lnTo>
                  <a:lnTo>
                    <a:pt x="48134" y="34107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285098" y="1842487"/>
              <a:ext cx="136872" cy="248838"/>
            </a:xfrm>
            <a:custGeom>
              <a:avLst/>
              <a:gdLst/>
              <a:ahLst/>
              <a:cxnLst/>
              <a:rect l="0" t="0" r="0" b="0"/>
              <a:pathLst>
                <a:path w="136872" h="248838">
                  <a:moveTo>
                    <a:pt x="0" y="21057"/>
                  </a:moveTo>
                  <a:lnTo>
                    <a:pt x="5589" y="79673"/>
                  </a:lnTo>
                  <a:lnTo>
                    <a:pt x="19128" y="141083"/>
                  </a:lnTo>
                  <a:lnTo>
                    <a:pt x="43119" y="199487"/>
                  </a:lnTo>
                  <a:lnTo>
                    <a:pt x="70389" y="244905"/>
                  </a:lnTo>
                  <a:lnTo>
                    <a:pt x="77341" y="248668"/>
                  </a:lnTo>
                  <a:lnTo>
                    <a:pt x="84317" y="248837"/>
                  </a:lnTo>
                  <a:lnTo>
                    <a:pt x="91306" y="246609"/>
                  </a:lnTo>
                  <a:lnTo>
                    <a:pt x="97136" y="240445"/>
                  </a:lnTo>
                  <a:lnTo>
                    <a:pt x="110929" y="208243"/>
                  </a:lnTo>
                  <a:lnTo>
                    <a:pt x="121255" y="161007"/>
                  </a:lnTo>
                  <a:lnTo>
                    <a:pt x="126005" y="106587"/>
                  </a:lnTo>
                  <a:lnTo>
                    <a:pt x="134378" y="51860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527253" y="1849892"/>
              <a:ext cx="179448" cy="297922"/>
            </a:xfrm>
            <a:custGeom>
              <a:avLst/>
              <a:gdLst/>
              <a:ahLst/>
              <a:cxnLst/>
              <a:rect l="0" t="0" r="0" b="0"/>
              <a:pathLst>
                <a:path w="179448" h="297922">
                  <a:moveTo>
                    <a:pt x="0" y="108408"/>
                  </a:moveTo>
                  <a:lnTo>
                    <a:pt x="49552" y="123062"/>
                  </a:lnTo>
                  <a:lnTo>
                    <a:pt x="83313" y="121979"/>
                  </a:lnTo>
                  <a:lnTo>
                    <a:pt x="132228" y="109962"/>
                  </a:lnTo>
                  <a:lnTo>
                    <a:pt x="150795" y="98960"/>
                  </a:lnTo>
                  <a:lnTo>
                    <a:pt x="174402" y="74023"/>
                  </a:lnTo>
                  <a:lnTo>
                    <a:pt x="178269" y="64428"/>
                  </a:lnTo>
                  <a:lnTo>
                    <a:pt x="179447" y="44408"/>
                  </a:lnTo>
                  <a:lnTo>
                    <a:pt x="172951" y="26931"/>
                  </a:lnTo>
                  <a:lnTo>
                    <a:pt x="167944" y="18995"/>
                  </a:lnTo>
                  <a:lnTo>
                    <a:pt x="153021" y="7058"/>
                  </a:lnTo>
                  <a:lnTo>
                    <a:pt x="144128" y="2237"/>
                  </a:lnTo>
                  <a:lnTo>
                    <a:pt x="124889" y="0"/>
                  </a:lnTo>
                  <a:lnTo>
                    <a:pt x="83941" y="8095"/>
                  </a:lnTo>
                  <a:lnTo>
                    <a:pt x="66163" y="20541"/>
                  </a:lnTo>
                  <a:lnTo>
                    <a:pt x="35687" y="57126"/>
                  </a:lnTo>
                  <a:lnTo>
                    <a:pt x="19803" y="93344"/>
                  </a:lnTo>
                  <a:lnTo>
                    <a:pt x="13277" y="133710"/>
                  </a:lnTo>
                  <a:lnTo>
                    <a:pt x="22522" y="175307"/>
                  </a:lnTo>
                  <a:lnTo>
                    <a:pt x="45668" y="217267"/>
                  </a:lnTo>
                  <a:lnTo>
                    <a:pt x="100008" y="272128"/>
                  </a:lnTo>
                  <a:lnTo>
                    <a:pt x="147400" y="2979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800994" y="1947772"/>
              <a:ext cx="105286" cy="189514"/>
            </a:xfrm>
            <a:custGeom>
              <a:avLst/>
              <a:gdLst/>
              <a:ahLst/>
              <a:cxnLst/>
              <a:rect l="0" t="0" r="0" b="0"/>
              <a:pathLst>
                <a:path w="105286" h="189514">
                  <a:moveTo>
                    <a:pt x="0" y="0"/>
                  </a:moveTo>
                  <a:lnTo>
                    <a:pt x="29309" y="55141"/>
                  </a:lnTo>
                  <a:lnTo>
                    <a:pt x="63334" y="109542"/>
                  </a:lnTo>
                  <a:lnTo>
                    <a:pt x="95948" y="171356"/>
                  </a:lnTo>
                  <a:lnTo>
                    <a:pt x="105285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790466" y="1916186"/>
              <a:ext cx="263214" cy="568540"/>
            </a:xfrm>
            <a:custGeom>
              <a:avLst/>
              <a:gdLst/>
              <a:ahLst/>
              <a:cxnLst/>
              <a:rect l="0" t="0" r="0" b="0"/>
              <a:pathLst>
                <a:path w="263214" h="568540">
                  <a:moveTo>
                    <a:pt x="263213" y="0"/>
                  </a:moveTo>
                  <a:lnTo>
                    <a:pt x="228466" y="61111"/>
                  </a:lnTo>
                  <a:lnTo>
                    <a:pt x="201979" y="115542"/>
                  </a:lnTo>
                  <a:lnTo>
                    <a:pt x="179702" y="176754"/>
                  </a:lnTo>
                  <a:lnTo>
                    <a:pt x="153126" y="238569"/>
                  </a:lnTo>
                  <a:lnTo>
                    <a:pt x="126087" y="289800"/>
                  </a:lnTo>
                  <a:lnTo>
                    <a:pt x="103805" y="349963"/>
                  </a:lnTo>
                  <a:lnTo>
                    <a:pt x="72498" y="408077"/>
                  </a:lnTo>
                  <a:lnTo>
                    <a:pt x="42570" y="471549"/>
                  </a:lnTo>
                  <a:lnTo>
                    <a:pt x="15484" y="534103"/>
                  </a:lnTo>
                  <a:lnTo>
                    <a:pt x="0" y="5685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127378" y="1895129"/>
              <a:ext cx="273742" cy="307550"/>
            </a:xfrm>
            <a:custGeom>
              <a:avLst/>
              <a:gdLst/>
              <a:ahLst/>
              <a:cxnLst/>
              <a:rect l="0" t="0" r="0" b="0"/>
              <a:pathLst>
                <a:path w="273742" h="307550">
                  <a:moveTo>
                    <a:pt x="273741" y="0"/>
                  </a:moveTo>
                  <a:lnTo>
                    <a:pt x="224810" y="3120"/>
                  </a:lnTo>
                  <a:lnTo>
                    <a:pt x="171269" y="14654"/>
                  </a:lnTo>
                  <a:lnTo>
                    <a:pt x="116184" y="43119"/>
                  </a:lnTo>
                  <a:lnTo>
                    <a:pt x="79362" y="70389"/>
                  </a:lnTo>
                  <a:lnTo>
                    <a:pt x="75135" y="78511"/>
                  </a:lnTo>
                  <a:lnTo>
                    <a:pt x="73558" y="96895"/>
                  </a:lnTo>
                  <a:lnTo>
                    <a:pt x="79454" y="103201"/>
                  </a:lnTo>
                  <a:lnTo>
                    <a:pt x="101603" y="110208"/>
                  </a:lnTo>
                  <a:lnTo>
                    <a:pt x="153907" y="115876"/>
                  </a:lnTo>
                  <a:lnTo>
                    <a:pt x="210041" y="130322"/>
                  </a:lnTo>
                  <a:lnTo>
                    <a:pt x="241999" y="146109"/>
                  </a:lnTo>
                  <a:lnTo>
                    <a:pt x="249070" y="155897"/>
                  </a:lnTo>
                  <a:lnTo>
                    <a:pt x="256927" y="182372"/>
                  </a:lnTo>
                  <a:lnTo>
                    <a:pt x="254180" y="207396"/>
                  </a:lnTo>
                  <a:lnTo>
                    <a:pt x="245160" y="229047"/>
                  </a:lnTo>
                  <a:lnTo>
                    <a:pt x="213551" y="269430"/>
                  </a:lnTo>
                  <a:lnTo>
                    <a:pt x="181687" y="291051"/>
                  </a:lnTo>
                  <a:lnTo>
                    <a:pt x="131432" y="306686"/>
                  </a:lnTo>
                  <a:lnTo>
                    <a:pt x="83267" y="307549"/>
                  </a:lnTo>
                  <a:lnTo>
                    <a:pt x="22513" y="305766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/>
          <p:cNvGrpSpPr/>
          <p:nvPr/>
        </p:nvGrpSpPr>
        <p:grpSpPr>
          <a:xfrm>
            <a:off x="800165" y="306163"/>
            <a:ext cx="5432706" cy="925672"/>
            <a:chOff x="800165" y="306163"/>
            <a:chExt cx="5432706" cy="925672"/>
          </a:xfrm>
        </p:grpSpPr>
        <p:sp>
          <p:nvSpPr>
            <p:cNvPr id="2" name="Freeform 1"/>
            <p:cNvSpPr/>
            <p:nvPr/>
          </p:nvSpPr>
          <p:spPr>
            <a:xfrm>
              <a:off x="1105492" y="357968"/>
              <a:ext cx="16595" cy="484312"/>
            </a:xfrm>
            <a:custGeom>
              <a:avLst/>
              <a:gdLst/>
              <a:ahLst/>
              <a:cxnLst/>
              <a:rect l="0" t="0" r="0" b="0"/>
              <a:pathLst>
                <a:path w="16595" h="484312">
                  <a:moveTo>
                    <a:pt x="10528" y="0"/>
                  </a:moveTo>
                  <a:lnTo>
                    <a:pt x="16594" y="34792"/>
                  </a:lnTo>
                  <a:lnTo>
                    <a:pt x="11676" y="82579"/>
                  </a:lnTo>
                  <a:lnTo>
                    <a:pt x="3979" y="144051"/>
                  </a:lnTo>
                  <a:lnTo>
                    <a:pt x="1179" y="193461"/>
                  </a:lnTo>
                  <a:lnTo>
                    <a:pt x="233" y="255197"/>
                  </a:lnTo>
                  <a:lnTo>
                    <a:pt x="46" y="317782"/>
                  </a:lnTo>
                  <a:lnTo>
                    <a:pt x="9" y="375204"/>
                  </a:lnTo>
                  <a:lnTo>
                    <a:pt x="2" y="434727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00165" y="306163"/>
              <a:ext cx="543384" cy="272905"/>
            </a:xfrm>
            <a:custGeom>
              <a:avLst/>
              <a:gdLst/>
              <a:ahLst/>
              <a:cxnLst/>
              <a:rect l="0" t="0" r="0" b="0"/>
              <a:pathLst>
                <a:path w="543384" h="272905">
                  <a:moveTo>
                    <a:pt x="0" y="125505"/>
                  </a:moveTo>
                  <a:lnTo>
                    <a:pt x="11179" y="108737"/>
                  </a:lnTo>
                  <a:lnTo>
                    <a:pt x="26026" y="97386"/>
                  </a:lnTo>
                  <a:lnTo>
                    <a:pt x="84665" y="66928"/>
                  </a:lnTo>
                  <a:lnTo>
                    <a:pt x="146504" y="27844"/>
                  </a:lnTo>
                  <a:lnTo>
                    <a:pt x="196007" y="8701"/>
                  </a:lnTo>
                  <a:lnTo>
                    <a:pt x="254608" y="1989"/>
                  </a:lnTo>
                  <a:lnTo>
                    <a:pt x="316425" y="0"/>
                  </a:lnTo>
                  <a:lnTo>
                    <a:pt x="375686" y="581"/>
                  </a:lnTo>
                  <a:lnTo>
                    <a:pt x="432049" y="13784"/>
                  </a:lnTo>
                  <a:lnTo>
                    <a:pt x="482307" y="38576"/>
                  </a:lnTo>
                  <a:lnTo>
                    <a:pt x="509714" y="70242"/>
                  </a:lnTo>
                  <a:lnTo>
                    <a:pt x="537595" y="130100"/>
                  </a:lnTo>
                  <a:lnTo>
                    <a:pt x="543383" y="172750"/>
                  </a:lnTo>
                  <a:lnTo>
                    <a:pt x="540591" y="196806"/>
                  </a:lnTo>
                  <a:lnTo>
                    <a:pt x="529212" y="216076"/>
                  </a:lnTo>
                  <a:lnTo>
                    <a:pt x="512456" y="231269"/>
                  </a:lnTo>
                  <a:lnTo>
                    <a:pt x="454763" y="258292"/>
                  </a:lnTo>
                  <a:lnTo>
                    <a:pt x="431669" y="2729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260081" y="670805"/>
              <a:ext cx="195925" cy="189656"/>
            </a:xfrm>
            <a:custGeom>
              <a:avLst/>
              <a:gdLst/>
              <a:ahLst/>
              <a:cxnLst/>
              <a:rect l="0" t="0" r="0" b="0"/>
              <a:pathLst>
                <a:path w="195925" h="189656">
                  <a:moveTo>
                    <a:pt x="171794" y="13547"/>
                  </a:moveTo>
                  <a:lnTo>
                    <a:pt x="155027" y="2368"/>
                  </a:lnTo>
                  <a:lnTo>
                    <a:pt x="134316" y="0"/>
                  </a:lnTo>
                  <a:lnTo>
                    <a:pt x="88482" y="8011"/>
                  </a:lnTo>
                  <a:lnTo>
                    <a:pt x="61841" y="23085"/>
                  </a:lnTo>
                  <a:lnTo>
                    <a:pt x="17583" y="77555"/>
                  </a:lnTo>
                  <a:lnTo>
                    <a:pt x="1970" y="108551"/>
                  </a:lnTo>
                  <a:lnTo>
                    <a:pt x="0" y="129471"/>
                  </a:lnTo>
                  <a:lnTo>
                    <a:pt x="4194" y="149297"/>
                  </a:lnTo>
                  <a:lnTo>
                    <a:pt x="13857" y="165907"/>
                  </a:lnTo>
                  <a:lnTo>
                    <a:pt x="32190" y="177969"/>
                  </a:lnTo>
                  <a:lnTo>
                    <a:pt x="55936" y="186059"/>
                  </a:lnTo>
                  <a:lnTo>
                    <a:pt x="82087" y="189655"/>
                  </a:lnTo>
                  <a:lnTo>
                    <a:pt x="106188" y="185014"/>
                  </a:lnTo>
                  <a:lnTo>
                    <a:pt x="150256" y="162970"/>
                  </a:lnTo>
                  <a:lnTo>
                    <a:pt x="176591" y="137369"/>
                  </a:lnTo>
                  <a:lnTo>
                    <a:pt x="193623" y="107557"/>
                  </a:lnTo>
                  <a:lnTo>
                    <a:pt x="195924" y="83795"/>
                  </a:lnTo>
                  <a:lnTo>
                    <a:pt x="187869" y="36002"/>
                  </a:lnTo>
                  <a:lnTo>
                    <a:pt x="181668" y="23527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558217" y="647623"/>
              <a:ext cx="144684" cy="479053"/>
            </a:xfrm>
            <a:custGeom>
              <a:avLst/>
              <a:gdLst/>
              <a:ahLst/>
              <a:cxnLst/>
              <a:rect l="0" t="0" r="0" b="0"/>
              <a:pathLst>
                <a:path w="144684" h="479053">
                  <a:moveTo>
                    <a:pt x="0" y="173599"/>
                  </a:moveTo>
                  <a:lnTo>
                    <a:pt x="0" y="222530"/>
                  </a:lnTo>
                  <a:lnTo>
                    <a:pt x="3120" y="273495"/>
                  </a:lnTo>
                  <a:lnTo>
                    <a:pt x="8334" y="329930"/>
                  </a:lnTo>
                  <a:lnTo>
                    <a:pt x="15684" y="390223"/>
                  </a:lnTo>
                  <a:lnTo>
                    <a:pt x="21166" y="450399"/>
                  </a:lnTo>
                  <a:lnTo>
                    <a:pt x="26175" y="475606"/>
                  </a:lnTo>
                  <a:lnTo>
                    <a:pt x="27978" y="479052"/>
                  </a:lnTo>
                  <a:lnTo>
                    <a:pt x="29181" y="476670"/>
                  </a:lnTo>
                  <a:lnTo>
                    <a:pt x="30099" y="413421"/>
                  </a:lnTo>
                  <a:lnTo>
                    <a:pt x="20070" y="361612"/>
                  </a:lnTo>
                  <a:lnTo>
                    <a:pt x="10236" y="314314"/>
                  </a:lnTo>
                  <a:lnTo>
                    <a:pt x="3033" y="255847"/>
                  </a:lnTo>
                  <a:lnTo>
                    <a:pt x="899" y="194070"/>
                  </a:lnTo>
                  <a:lnTo>
                    <a:pt x="3386" y="140670"/>
                  </a:lnTo>
                  <a:lnTo>
                    <a:pt x="9118" y="85596"/>
                  </a:lnTo>
                  <a:lnTo>
                    <a:pt x="12590" y="31997"/>
                  </a:lnTo>
                  <a:lnTo>
                    <a:pt x="21583" y="12789"/>
                  </a:lnTo>
                  <a:lnTo>
                    <a:pt x="29597" y="6731"/>
                  </a:lnTo>
                  <a:lnTo>
                    <a:pt x="50979" y="0"/>
                  </a:lnTo>
                  <a:lnTo>
                    <a:pt x="60892" y="544"/>
                  </a:lnTo>
                  <a:lnTo>
                    <a:pt x="78146" y="7389"/>
                  </a:lnTo>
                  <a:lnTo>
                    <a:pt x="101013" y="29985"/>
                  </a:lnTo>
                  <a:lnTo>
                    <a:pt x="133651" y="87674"/>
                  </a:lnTo>
                  <a:lnTo>
                    <a:pt x="141289" y="110844"/>
                  </a:lnTo>
                  <a:lnTo>
                    <a:pt x="144683" y="136739"/>
                  </a:lnTo>
                  <a:lnTo>
                    <a:pt x="139953" y="157607"/>
                  </a:lnTo>
                  <a:lnTo>
                    <a:pt x="135416" y="166447"/>
                  </a:lnTo>
                  <a:lnTo>
                    <a:pt x="121016" y="179389"/>
                  </a:lnTo>
                  <a:lnTo>
                    <a:pt x="102918" y="187871"/>
                  </a:lnTo>
                  <a:lnTo>
                    <a:pt x="63171" y="1946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769438" y="631709"/>
              <a:ext cx="136221" cy="212246"/>
            </a:xfrm>
            <a:custGeom>
              <a:avLst/>
              <a:gdLst/>
              <a:ahLst/>
              <a:cxnLst/>
              <a:rect l="0" t="0" r="0" b="0"/>
              <a:pathLst>
                <a:path w="136221" h="212246">
                  <a:moveTo>
                    <a:pt x="9878" y="0"/>
                  </a:moveTo>
                  <a:lnTo>
                    <a:pt x="2642" y="27556"/>
                  </a:lnTo>
                  <a:lnTo>
                    <a:pt x="0" y="83779"/>
                  </a:lnTo>
                  <a:lnTo>
                    <a:pt x="5067" y="134702"/>
                  </a:lnTo>
                  <a:lnTo>
                    <a:pt x="18503" y="177387"/>
                  </a:lnTo>
                  <a:lnTo>
                    <a:pt x="29699" y="194262"/>
                  </a:lnTo>
                  <a:lnTo>
                    <a:pt x="45593" y="206442"/>
                  </a:lnTo>
                  <a:lnTo>
                    <a:pt x="54745" y="211328"/>
                  </a:lnTo>
                  <a:lnTo>
                    <a:pt x="63186" y="212245"/>
                  </a:lnTo>
                  <a:lnTo>
                    <a:pt x="78804" y="207025"/>
                  </a:lnTo>
                  <a:lnTo>
                    <a:pt x="90424" y="190667"/>
                  </a:lnTo>
                  <a:lnTo>
                    <a:pt x="111168" y="134683"/>
                  </a:lnTo>
                  <a:lnTo>
                    <a:pt x="122476" y="75001"/>
                  </a:lnTo>
                  <a:lnTo>
                    <a:pt x="127858" y="41330"/>
                  </a:lnTo>
                  <a:lnTo>
                    <a:pt x="13622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053057" y="315854"/>
              <a:ext cx="21058" cy="558012"/>
            </a:xfrm>
            <a:custGeom>
              <a:avLst/>
              <a:gdLst/>
              <a:ahLst/>
              <a:cxnLst/>
              <a:rect l="0" t="0" r="0" b="0"/>
              <a:pathLst>
                <a:path w="21058" h="558012">
                  <a:moveTo>
                    <a:pt x="0" y="0"/>
                  </a:moveTo>
                  <a:lnTo>
                    <a:pt x="3119" y="48931"/>
                  </a:lnTo>
                  <a:lnTo>
                    <a:pt x="9065" y="108062"/>
                  </a:lnTo>
                  <a:lnTo>
                    <a:pt x="15684" y="161870"/>
                  </a:lnTo>
                  <a:lnTo>
                    <a:pt x="18669" y="204914"/>
                  </a:lnTo>
                  <a:lnTo>
                    <a:pt x="19995" y="251340"/>
                  </a:lnTo>
                  <a:lnTo>
                    <a:pt x="20585" y="299270"/>
                  </a:lnTo>
                  <a:lnTo>
                    <a:pt x="20847" y="347869"/>
                  </a:lnTo>
                  <a:lnTo>
                    <a:pt x="17875" y="408789"/>
                  </a:lnTo>
                  <a:lnTo>
                    <a:pt x="11979" y="471993"/>
                  </a:lnTo>
                  <a:lnTo>
                    <a:pt x="19052" y="532212"/>
                  </a:lnTo>
                  <a:lnTo>
                    <a:pt x="21057" y="5580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196512" y="620412"/>
              <a:ext cx="256628" cy="253454"/>
            </a:xfrm>
            <a:custGeom>
              <a:avLst/>
              <a:gdLst/>
              <a:ahLst/>
              <a:cxnLst/>
              <a:rect l="0" t="0" r="0" b="0"/>
              <a:pathLst>
                <a:path w="256628" h="253454">
                  <a:moveTo>
                    <a:pt x="130286" y="127111"/>
                  </a:moveTo>
                  <a:lnTo>
                    <a:pt x="135875" y="110343"/>
                  </a:lnTo>
                  <a:lnTo>
                    <a:pt x="135499" y="92752"/>
                  </a:lnTo>
                  <a:lnTo>
                    <a:pt x="121397" y="42518"/>
                  </a:lnTo>
                  <a:lnTo>
                    <a:pt x="110347" y="21664"/>
                  </a:lnTo>
                  <a:lnTo>
                    <a:pt x="94518" y="6936"/>
                  </a:lnTo>
                  <a:lnTo>
                    <a:pt x="85383" y="1371"/>
                  </a:lnTo>
                  <a:lnTo>
                    <a:pt x="75784" y="0"/>
                  </a:lnTo>
                  <a:lnTo>
                    <a:pt x="55760" y="4717"/>
                  </a:lnTo>
                  <a:lnTo>
                    <a:pt x="30345" y="20526"/>
                  </a:lnTo>
                  <a:lnTo>
                    <a:pt x="18407" y="36456"/>
                  </a:lnTo>
                  <a:lnTo>
                    <a:pt x="1211" y="75279"/>
                  </a:lnTo>
                  <a:lnTo>
                    <a:pt x="0" y="95885"/>
                  </a:lnTo>
                  <a:lnTo>
                    <a:pt x="5764" y="155451"/>
                  </a:lnTo>
                  <a:lnTo>
                    <a:pt x="20601" y="188150"/>
                  </a:lnTo>
                  <a:lnTo>
                    <a:pt x="33184" y="205322"/>
                  </a:lnTo>
                  <a:lnTo>
                    <a:pt x="42154" y="209667"/>
                  </a:lnTo>
                  <a:lnTo>
                    <a:pt x="64600" y="211376"/>
                  </a:lnTo>
                  <a:lnTo>
                    <a:pt x="83934" y="205116"/>
                  </a:lnTo>
                  <a:lnTo>
                    <a:pt x="92366" y="200171"/>
                  </a:lnTo>
                  <a:lnTo>
                    <a:pt x="115411" y="170855"/>
                  </a:lnTo>
                  <a:lnTo>
                    <a:pt x="131467" y="132533"/>
                  </a:lnTo>
                  <a:lnTo>
                    <a:pt x="133540" y="108464"/>
                  </a:lnTo>
                  <a:lnTo>
                    <a:pt x="132902" y="93087"/>
                  </a:lnTo>
                  <a:lnTo>
                    <a:pt x="134369" y="93900"/>
                  </a:lnTo>
                  <a:lnTo>
                    <a:pt x="136518" y="97951"/>
                  </a:lnTo>
                  <a:lnTo>
                    <a:pt x="146026" y="158370"/>
                  </a:lnTo>
                  <a:lnTo>
                    <a:pt x="165215" y="211296"/>
                  </a:lnTo>
                  <a:lnTo>
                    <a:pt x="171119" y="221839"/>
                  </a:lnTo>
                  <a:lnTo>
                    <a:pt x="187038" y="236672"/>
                  </a:lnTo>
                  <a:lnTo>
                    <a:pt x="206982" y="245995"/>
                  </a:lnTo>
                  <a:lnTo>
                    <a:pt x="256627" y="2534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537367" y="336911"/>
              <a:ext cx="21059" cy="515898"/>
            </a:xfrm>
            <a:custGeom>
              <a:avLst/>
              <a:gdLst/>
              <a:ahLst/>
              <a:cxnLst/>
              <a:rect l="0" t="0" r="0" b="0"/>
              <a:pathLst>
                <a:path w="21059" h="515898">
                  <a:moveTo>
                    <a:pt x="0" y="0"/>
                  </a:moveTo>
                  <a:lnTo>
                    <a:pt x="0" y="62478"/>
                  </a:lnTo>
                  <a:lnTo>
                    <a:pt x="0" y="114439"/>
                  </a:lnTo>
                  <a:lnTo>
                    <a:pt x="3120" y="172338"/>
                  </a:lnTo>
                  <a:lnTo>
                    <a:pt x="8334" y="222249"/>
                  </a:lnTo>
                  <a:lnTo>
                    <a:pt x="9879" y="270963"/>
                  </a:lnTo>
                  <a:lnTo>
                    <a:pt x="10336" y="318152"/>
                  </a:lnTo>
                  <a:lnTo>
                    <a:pt x="16080" y="380910"/>
                  </a:lnTo>
                  <a:lnTo>
                    <a:pt x="19583" y="435346"/>
                  </a:lnTo>
                  <a:lnTo>
                    <a:pt x="20766" y="495133"/>
                  </a:lnTo>
                  <a:lnTo>
                    <a:pt x="21058" y="5158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421554" y="526424"/>
              <a:ext cx="284270" cy="31587"/>
            </a:xfrm>
            <a:custGeom>
              <a:avLst/>
              <a:gdLst/>
              <a:ahLst/>
              <a:cxnLst/>
              <a:rect l="0" t="0" r="0" b="0"/>
              <a:pathLst>
                <a:path w="284270" h="31587">
                  <a:moveTo>
                    <a:pt x="284269" y="0"/>
                  </a:moveTo>
                  <a:lnTo>
                    <a:pt x="223539" y="14655"/>
                  </a:lnTo>
                  <a:lnTo>
                    <a:pt x="171649" y="24749"/>
                  </a:lnTo>
                  <a:lnTo>
                    <a:pt x="119229" y="29560"/>
                  </a:lnTo>
                  <a:lnTo>
                    <a:pt x="66653" y="30986"/>
                  </a:lnTo>
                  <a:lnTo>
                    <a:pt x="37812" y="3131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790052" y="652766"/>
              <a:ext cx="1" cy="178986"/>
            </a:xfrm>
            <a:custGeom>
              <a:avLst/>
              <a:gdLst/>
              <a:ahLst/>
              <a:cxnLst/>
              <a:rect l="0" t="0" r="0" b="0"/>
              <a:pathLst>
                <a:path w="1" h="178986">
                  <a:moveTo>
                    <a:pt x="0" y="0"/>
                  </a:moveTo>
                  <a:lnTo>
                    <a:pt x="0" y="58617"/>
                  </a:lnTo>
                  <a:lnTo>
                    <a:pt x="0" y="120027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768994" y="48431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940711" y="652766"/>
              <a:ext cx="187041" cy="218489"/>
            </a:xfrm>
            <a:custGeom>
              <a:avLst/>
              <a:gdLst/>
              <a:ahLst/>
              <a:cxnLst/>
              <a:rect l="0" t="0" r="0" b="0"/>
              <a:pathLst>
                <a:path w="187041" h="218489">
                  <a:moveTo>
                    <a:pt x="91496" y="0"/>
                  </a:moveTo>
                  <a:lnTo>
                    <a:pt x="47533" y="14655"/>
                  </a:lnTo>
                  <a:lnTo>
                    <a:pt x="33743" y="27570"/>
                  </a:lnTo>
                  <a:lnTo>
                    <a:pt x="7744" y="84800"/>
                  </a:lnTo>
                  <a:lnTo>
                    <a:pt x="0" y="119103"/>
                  </a:lnTo>
                  <a:lnTo>
                    <a:pt x="825" y="158902"/>
                  </a:lnTo>
                  <a:lnTo>
                    <a:pt x="2973" y="172616"/>
                  </a:lnTo>
                  <a:lnTo>
                    <a:pt x="7914" y="182927"/>
                  </a:lnTo>
                  <a:lnTo>
                    <a:pt x="22763" y="197505"/>
                  </a:lnTo>
                  <a:lnTo>
                    <a:pt x="50854" y="212288"/>
                  </a:lnTo>
                  <a:lnTo>
                    <a:pt x="92582" y="218488"/>
                  </a:lnTo>
                  <a:lnTo>
                    <a:pt x="118885" y="213700"/>
                  </a:lnTo>
                  <a:lnTo>
                    <a:pt x="141103" y="202602"/>
                  </a:lnTo>
                  <a:lnTo>
                    <a:pt x="181881" y="156879"/>
                  </a:lnTo>
                  <a:lnTo>
                    <a:pt x="187040" y="133285"/>
                  </a:lnTo>
                  <a:lnTo>
                    <a:pt x="180819" y="80011"/>
                  </a:lnTo>
                  <a:lnTo>
                    <a:pt x="166055" y="43984"/>
                  </a:lnTo>
                  <a:lnTo>
                    <a:pt x="147250" y="25008"/>
                  </a:lnTo>
                  <a:lnTo>
                    <a:pt x="11255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221720" y="635239"/>
              <a:ext cx="195889" cy="236346"/>
            </a:xfrm>
            <a:custGeom>
              <a:avLst/>
              <a:gdLst/>
              <a:ahLst/>
              <a:cxnLst/>
              <a:rect l="0" t="0" r="0" b="0"/>
              <a:pathLst>
                <a:path w="195889" h="236346">
                  <a:moveTo>
                    <a:pt x="0" y="80698"/>
                  </a:moveTo>
                  <a:lnTo>
                    <a:pt x="3119" y="134843"/>
                  </a:lnTo>
                  <a:lnTo>
                    <a:pt x="14654" y="189790"/>
                  </a:lnTo>
                  <a:lnTo>
                    <a:pt x="19792" y="236345"/>
                  </a:lnTo>
                  <a:lnTo>
                    <a:pt x="20495" y="229033"/>
                  </a:lnTo>
                  <a:lnTo>
                    <a:pt x="12650" y="173267"/>
                  </a:lnTo>
                  <a:lnTo>
                    <a:pt x="10947" y="113282"/>
                  </a:lnTo>
                  <a:lnTo>
                    <a:pt x="21831" y="67996"/>
                  </a:lnTo>
                  <a:lnTo>
                    <a:pt x="39873" y="30531"/>
                  </a:lnTo>
                  <a:lnTo>
                    <a:pt x="56326" y="14338"/>
                  </a:lnTo>
                  <a:lnTo>
                    <a:pt x="76506" y="4412"/>
                  </a:lnTo>
                  <a:lnTo>
                    <a:pt x="101073" y="0"/>
                  </a:lnTo>
                  <a:lnTo>
                    <a:pt x="124470" y="4278"/>
                  </a:lnTo>
                  <a:lnTo>
                    <a:pt x="145397" y="15148"/>
                  </a:lnTo>
                  <a:lnTo>
                    <a:pt x="162497" y="31678"/>
                  </a:lnTo>
                  <a:lnTo>
                    <a:pt x="184133" y="70885"/>
                  </a:lnTo>
                  <a:lnTo>
                    <a:pt x="194808" y="104307"/>
                  </a:lnTo>
                  <a:lnTo>
                    <a:pt x="195888" y="163697"/>
                  </a:lnTo>
                  <a:lnTo>
                    <a:pt x="189513" y="2070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231834" y="989678"/>
              <a:ext cx="2210985" cy="84229"/>
            </a:xfrm>
            <a:custGeom>
              <a:avLst/>
              <a:gdLst/>
              <a:ahLst/>
              <a:cxnLst/>
              <a:rect l="0" t="0" r="0" b="0"/>
              <a:pathLst>
                <a:path w="2210985" h="84229">
                  <a:moveTo>
                    <a:pt x="2210984" y="0"/>
                  </a:moveTo>
                  <a:lnTo>
                    <a:pt x="2168292" y="3120"/>
                  </a:lnTo>
                  <a:lnTo>
                    <a:pt x="2113812" y="16789"/>
                  </a:lnTo>
                  <a:lnTo>
                    <a:pt x="2051193" y="23334"/>
                  </a:lnTo>
                  <a:lnTo>
                    <a:pt x="1999862" y="29141"/>
                  </a:lnTo>
                  <a:lnTo>
                    <a:pt x="1944489" y="33981"/>
                  </a:lnTo>
                  <a:lnTo>
                    <a:pt x="1883628" y="39704"/>
                  </a:lnTo>
                  <a:lnTo>
                    <a:pt x="1827381" y="41400"/>
                  </a:lnTo>
                  <a:lnTo>
                    <a:pt x="1771720" y="45022"/>
                  </a:lnTo>
                  <a:lnTo>
                    <a:pt x="1712725" y="50385"/>
                  </a:lnTo>
                  <a:lnTo>
                    <a:pt x="1650868" y="57786"/>
                  </a:lnTo>
                  <a:lnTo>
                    <a:pt x="1596588" y="61576"/>
                  </a:lnTo>
                  <a:lnTo>
                    <a:pt x="1547230" y="62698"/>
                  </a:lnTo>
                  <a:lnTo>
                    <a:pt x="1488630" y="63078"/>
                  </a:lnTo>
                  <a:lnTo>
                    <a:pt x="1431994" y="66272"/>
                  </a:lnTo>
                  <a:lnTo>
                    <a:pt x="1375747" y="72233"/>
                  </a:lnTo>
                  <a:lnTo>
                    <a:pt x="1312340" y="73410"/>
                  </a:lnTo>
                  <a:lnTo>
                    <a:pt x="1253542" y="73643"/>
                  </a:lnTo>
                  <a:lnTo>
                    <a:pt x="1196868" y="73688"/>
                  </a:lnTo>
                  <a:lnTo>
                    <a:pt x="1140612" y="80933"/>
                  </a:lnTo>
                  <a:lnTo>
                    <a:pt x="1084440" y="83577"/>
                  </a:lnTo>
                  <a:lnTo>
                    <a:pt x="1028284" y="84100"/>
                  </a:lnTo>
                  <a:lnTo>
                    <a:pt x="964896" y="84203"/>
                  </a:lnTo>
                  <a:lnTo>
                    <a:pt x="902982" y="84223"/>
                  </a:lnTo>
                  <a:lnTo>
                    <a:pt x="840362" y="84227"/>
                  </a:lnTo>
                  <a:lnTo>
                    <a:pt x="791539" y="84228"/>
                  </a:lnTo>
                  <a:lnTo>
                    <a:pt x="731044" y="84228"/>
                  </a:lnTo>
                  <a:lnTo>
                    <a:pt x="670915" y="84228"/>
                  </a:lnTo>
                  <a:lnTo>
                    <a:pt x="608648" y="84228"/>
                  </a:lnTo>
                  <a:lnTo>
                    <a:pt x="559886" y="84228"/>
                  </a:lnTo>
                  <a:lnTo>
                    <a:pt x="498242" y="83058"/>
                  </a:lnTo>
                  <a:lnTo>
                    <a:pt x="449314" y="76993"/>
                  </a:lnTo>
                  <a:lnTo>
                    <a:pt x="387147" y="74350"/>
                  </a:lnTo>
                  <a:lnTo>
                    <a:pt x="336199" y="73893"/>
                  </a:lnTo>
                  <a:lnTo>
                    <a:pt x="284058" y="73757"/>
                  </a:lnTo>
                  <a:lnTo>
                    <a:pt x="234684" y="73717"/>
                  </a:lnTo>
                  <a:lnTo>
                    <a:pt x="187299" y="70585"/>
                  </a:lnTo>
                  <a:lnTo>
                    <a:pt x="126856" y="65368"/>
                  </a:lnTo>
                  <a:lnTo>
                    <a:pt x="65273" y="66942"/>
                  </a:lnTo>
                  <a:lnTo>
                    <a:pt x="27919" y="71697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727088" y="673823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67725" y="5590"/>
                  </a:lnTo>
                  <a:lnTo>
                    <a:pt x="12153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101001" y="347440"/>
              <a:ext cx="320969" cy="597771"/>
            </a:xfrm>
            <a:custGeom>
              <a:avLst/>
              <a:gdLst/>
              <a:ahLst/>
              <a:cxnLst/>
              <a:rect l="0" t="0" r="0" b="0"/>
              <a:pathLst>
                <a:path w="320969" h="597771">
                  <a:moveTo>
                    <a:pt x="99870" y="0"/>
                  </a:moveTo>
                  <a:lnTo>
                    <a:pt x="80083" y="48931"/>
                  </a:lnTo>
                  <a:lnTo>
                    <a:pt x="70614" y="108061"/>
                  </a:lnTo>
                  <a:lnTo>
                    <a:pt x="60258" y="170555"/>
                  </a:lnTo>
                  <a:lnTo>
                    <a:pt x="52660" y="230612"/>
                  </a:lnTo>
                  <a:lnTo>
                    <a:pt x="47131" y="290395"/>
                  </a:lnTo>
                  <a:lnTo>
                    <a:pt x="35986" y="347264"/>
                  </a:lnTo>
                  <a:lnTo>
                    <a:pt x="28109" y="403557"/>
                  </a:lnTo>
                  <a:lnTo>
                    <a:pt x="18092" y="465444"/>
                  </a:lnTo>
                  <a:lnTo>
                    <a:pt x="8729" y="526497"/>
                  </a:lnTo>
                  <a:lnTo>
                    <a:pt x="0" y="587988"/>
                  </a:lnTo>
                  <a:lnTo>
                    <a:pt x="1704" y="594373"/>
                  </a:lnTo>
                  <a:lnTo>
                    <a:pt x="6350" y="597460"/>
                  </a:lnTo>
                  <a:lnTo>
                    <a:pt x="20871" y="597770"/>
                  </a:lnTo>
                  <a:lnTo>
                    <a:pt x="61908" y="585318"/>
                  </a:lnTo>
                  <a:lnTo>
                    <a:pt x="120317" y="560675"/>
                  </a:lnTo>
                  <a:lnTo>
                    <a:pt x="170919" y="545802"/>
                  </a:lnTo>
                  <a:lnTo>
                    <a:pt x="222957" y="533986"/>
                  </a:lnTo>
                  <a:lnTo>
                    <a:pt x="275420" y="528665"/>
                  </a:lnTo>
                  <a:lnTo>
                    <a:pt x="320968" y="5264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179813" y="621181"/>
              <a:ext cx="221100" cy="20215"/>
            </a:xfrm>
            <a:custGeom>
              <a:avLst/>
              <a:gdLst/>
              <a:ahLst/>
              <a:cxnLst/>
              <a:rect l="0" t="0" r="0" b="0"/>
              <a:pathLst>
                <a:path w="221100" h="20215">
                  <a:moveTo>
                    <a:pt x="221099" y="0"/>
                  </a:moveTo>
                  <a:lnTo>
                    <a:pt x="166054" y="16788"/>
                  </a:lnTo>
                  <a:lnTo>
                    <a:pt x="111526" y="20214"/>
                  </a:lnTo>
                  <a:lnTo>
                    <a:pt x="55956" y="1530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221927" y="326383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0"/>
                  </a:moveTo>
                  <a:lnTo>
                    <a:pt x="178600" y="23719"/>
                  </a:lnTo>
                  <a:lnTo>
                    <a:pt x="121154" y="37267"/>
                  </a:lnTo>
                  <a:lnTo>
                    <a:pt x="63533" y="41157"/>
                  </a:lnTo>
                  <a:lnTo>
                    <a:pt x="27403" y="4183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548311" y="642238"/>
              <a:ext cx="136871" cy="236825"/>
            </a:xfrm>
            <a:custGeom>
              <a:avLst/>
              <a:gdLst/>
              <a:ahLst/>
              <a:cxnLst/>
              <a:rect l="0" t="0" r="0" b="0"/>
              <a:pathLst>
                <a:path w="136871" h="236825">
                  <a:moveTo>
                    <a:pt x="0" y="52642"/>
                  </a:moveTo>
                  <a:lnTo>
                    <a:pt x="11453" y="106787"/>
                  </a:lnTo>
                  <a:lnTo>
                    <a:pt x="30338" y="161734"/>
                  </a:lnTo>
                  <a:lnTo>
                    <a:pt x="60349" y="220213"/>
                  </a:lnTo>
                  <a:lnTo>
                    <a:pt x="64799" y="231037"/>
                  </a:lnTo>
                  <a:lnTo>
                    <a:pt x="70105" y="235913"/>
                  </a:lnTo>
                  <a:lnTo>
                    <a:pt x="75983" y="236824"/>
                  </a:lnTo>
                  <a:lnTo>
                    <a:pt x="82241" y="235091"/>
                  </a:lnTo>
                  <a:lnTo>
                    <a:pt x="87582" y="230427"/>
                  </a:lnTo>
                  <a:lnTo>
                    <a:pt x="96637" y="215886"/>
                  </a:lnTo>
                  <a:lnTo>
                    <a:pt x="107266" y="153197"/>
                  </a:lnTo>
                  <a:lnTo>
                    <a:pt x="119714" y="92392"/>
                  </a:lnTo>
                  <a:lnTo>
                    <a:pt x="132268" y="37661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727295" y="656002"/>
              <a:ext cx="171481" cy="217864"/>
            </a:xfrm>
            <a:custGeom>
              <a:avLst/>
              <a:gdLst/>
              <a:ahLst/>
              <a:cxnLst/>
              <a:rect l="0" t="0" r="0" b="0"/>
              <a:pathLst>
                <a:path w="171481" h="217864">
                  <a:moveTo>
                    <a:pt x="0" y="80992"/>
                  </a:moveTo>
                  <a:lnTo>
                    <a:pt x="62281" y="97781"/>
                  </a:lnTo>
                  <a:lnTo>
                    <a:pt x="101382" y="99615"/>
                  </a:lnTo>
                  <a:lnTo>
                    <a:pt x="124608" y="95898"/>
                  </a:lnTo>
                  <a:lnTo>
                    <a:pt x="143509" y="87227"/>
                  </a:lnTo>
                  <a:lnTo>
                    <a:pt x="151825" y="81639"/>
                  </a:lnTo>
                  <a:lnTo>
                    <a:pt x="164184" y="66072"/>
                  </a:lnTo>
                  <a:lnTo>
                    <a:pt x="169118" y="57008"/>
                  </a:lnTo>
                  <a:lnTo>
                    <a:pt x="171480" y="37577"/>
                  </a:lnTo>
                  <a:lnTo>
                    <a:pt x="170472" y="27482"/>
                  </a:lnTo>
                  <a:lnTo>
                    <a:pt x="166291" y="19583"/>
                  </a:lnTo>
                  <a:lnTo>
                    <a:pt x="152286" y="7686"/>
                  </a:lnTo>
                  <a:lnTo>
                    <a:pt x="119082" y="0"/>
                  </a:lnTo>
                  <a:lnTo>
                    <a:pt x="93090" y="7561"/>
                  </a:lnTo>
                  <a:lnTo>
                    <a:pt x="49454" y="35422"/>
                  </a:lnTo>
                  <a:lnTo>
                    <a:pt x="31291" y="62031"/>
                  </a:lnTo>
                  <a:lnTo>
                    <a:pt x="23078" y="110869"/>
                  </a:lnTo>
                  <a:lnTo>
                    <a:pt x="21956" y="137944"/>
                  </a:lnTo>
                  <a:lnTo>
                    <a:pt x="25166" y="149376"/>
                  </a:lnTo>
                  <a:lnTo>
                    <a:pt x="38091" y="168317"/>
                  </a:lnTo>
                  <a:lnTo>
                    <a:pt x="65099" y="186545"/>
                  </a:lnTo>
                  <a:lnTo>
                    <a:pt x="126512" y="210559"/>
                  </a:lnTo>
                  <a:lnTo>
                    <a:pt x="147399" y="2178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979979" y="673823"/>
              <a:ext cx="73701" cy="192811"/>
            </a:xfrm>
            <a:custGeom>
              <a:avLst/>
              <a:gdLst/>
              <a:ahLst/>
              <a:cxnLst/>
              <a:rect l="0" t="0" r="0" b="0"/>
              <a:pathLst>
                <a:path w="73701" h="192811">
                  <a:moveTo>
                    <a:pt x="0" y="94757"/>
                  </a:moveTo>
                  <a:lnTo>
                    <a:pt x="5589" y="156849"/>
                  </a:lnTo>
                  <a:lnTo>
                    <a:pt x="15619" y="192810"/>
                  </a:lnTo>
                  <a:lnTo>
                    <a:pt x="13571" y="187469"/>
                  </a:lnTo>
                  <a:lnTo>
                    <a:pt x="5207" y="126702"/>
                  </a:lnTo>
                  <a:lnTo>
                    <a:pt x="7132" y="94863"/>
                  </a:lnTo>
                  <a:lnTo>
                    <a:pt x="20701" y="63203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127378" y="747523"/>
              <a:ext cx="94757" cy="84229"/>
            </a:xfrm>
            <a:custGeom>
              <a:avLst/>
              <a:gdLst/>
              <a:ahLst/>
              <a:cxnLst/>
              <a:rect l="0" t="0" r="0" b="0"/>
              <a:pathLst>
                <a:path w="94757" h="84229">
                  <a:moveTo>
                    <a:pt x="0" y="0"/>
                  </a:moveTo>
                  <a:lnTo>
                    <a:pt x="29308" y="38373"/>
                  </a:lnTo>
                  <a:lnTo>
                    <a:pt x="87915" y="78630"/>
                  </a:lnTo>
                  <a:lnTo>
                    <a:pt x="94756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106321" y="684352"/>
              <a:ext cx="178986" cy="442198"/>
            </a:xfrm>
            <a:custGeom>
              <a:avLst/>
              <a:gdLst/>
              <a:ahLst/>
              <a:cxnLst/>
              <a:rect l="0" t="0" r="0" b="0"/>
              <a:pathLst>
                <a:path w="178986" h="442198">
                  <a:moveTo>
                    <a:pt x="178985" y="0"/>
                  </a:moveTo>
                  <a:lnTo>
                    <a:pt x="163343" y="17981"/>
                  </a:lnTo>
                  <a:lnTo>
                    <a:pt x="138551" y="69741"/>
                  </a:lnTo>
                  <a:lnTo>
                    <a:pt x="119178" y="131842"/>
                  </a:lnTo>
                  <a:lnTo>
                    <a:pt x="100692" y="183084"/>
                  </a:lnTo>
                  <a:lnTo>
                    <a:pt x="81568" y="235311"/>
                  </a:lnTo>
                  <a:lnTo>
                    <a:pt x="67972" y="285491"/>
                  </a:lnTo>
                  <a:lnTo>
                    <a:pt x="49778" y="338193"/>
                  </a:lnTo>
                  <a:lnTo>
                    <a:pt x="29590" y="393317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340093" y="421139"/>
              <a:ext cx="141180" cy="347442"/>
            </a:xfrm>
            <a:custGeom>
              <a:avLst/>
              <a:gdLst/>
              <a:ahLst/>
              <a:cxnLst/>
              <a:rect l="0" t="0" r="0" b="0"/>
              <a:pathLst>
                <a:path w="141180" h="347442">
                  <a:moveTo>
                    <a:pt x="18912" y="0"/>
                  </a:moveTo>
                  <a:lnTo>
                    <a:pt x="10579" y="37478"/>
                  </a:lnTo>
                  <a:lnTo>
                    <a:pt x="8817" y="94491"/>
                  </a:lnTo>
                  <a:lnTo>
                    <a:pt x="8469" y="154842"/>
                  </a:lnTo>
                  <a:lnTo>
                    <a:pt x="8409" y="203547"/>
                  </a:lnTo>
                  <a:lnTo>
                    <a:pt x="8389" y="262519"/>
                  </a:lnTo>
                  <a:lnTo>
                    <a:pt x="8384" y="319228"/>
                  </a:lnTo>
                  <a:lnTo>
                    <a:pt x="7214" y="322783"/>
                  </a:lnTo>
                  <a:lnTo>
                    <a:pt x="2794" y="311135"/>
                  </a:lnTo>
                  <a:lnTo>
                    <a:pt x="0" y="257168"/>
                  </a:lnTo>
                  <a:lnTo>
                    <a:pt x="7719" y="215538"/>
                  </a:lnTo>
                  <a:lnTo>
                    <a:pt x="18227" y="191721"/>
                  </a:lnTo>
                  <a:lnTo>
                    <a:pt x="26644" y="183966"/>
                  </a:lnTo>
                  <a:lnTo>
                    <a:pt x="48474" y="175350"/>
                  </a:lnTo>
                  <a:lnTo>
                    <a:pt x="70655" y="174640"/>
                  </a:lnTo>
                  <a:lnTo>
                    <a:pt x="91042" y="179393"/>
                  </a:lnTo>
                  <a:lnTo>
                    <a:pt x="107901" y="189305"/>
                  </a:lnTo>
                  <a:lnTo>
                    <a:pt x="130547" y="213628"/>
                  </a:lnTo>
                  <a:lnTo>
                    <a:pt x="138717" y="236106"/>
                  </a:lnTo>
                  <a:lnTo>
                    <a:pt x="141179" y="260524"/>
                  </a:lnTo>
                  <a:lnTo>
                    <a:pt x="138374" y="283075"/>
                  </a:lnTo>
                  <a:lnTo>
                    <a:pt x="126988" y="301676"/>
                  </a:lnTo>
                  <a:lnTo>
                    <a:pt x="110230" y="316572"/>
                  </a:lnTo>
                  <a:lnTo>
                    <a:pt x="67755" y="335668"/>
                  </a:lnTo>
                  <a:lnTo>
                    <a:pt x="29440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551242" y="628936"/>
              <a:ext cx="141225" cy="162785"/>
            </a:xfrm>
            <a:custGeom>
              <a:avLst/>
              <a:gdLst/>
              <a:ahLst/>
              <a:cxnLst/>
              <a:rect l="0" t="0" r="0" b="0"/>
              <a:pathLst>
                <a:path w="141225" h="162785">
                  <a:moveTo>
                    <a:pt x="102561" y="13302"/>
                  </a:moveTo>
                  <a:lnTo>
                    <a:pt x="91382" y="2123"/>
                  </a:lnTo>
                  <a:lnTo>
                    <a:pt x="84580" y="0"/>
                  </a:lnTo>
                  <a:lnTo>
                    <a:pt x="67663" y="761"/>
                  </a:lnTo>
                  <a:lnTo>
                    <a:pt x="51566" y="8118"/>
                  </a:lnTo>
                  <a:lnTo>
                    <a:pt x="22168" y="31905"/>
                  </a:lnTo>
                  <a:lnTo>
                    <a:pt x="6471" y="57808"/>
                  </a:lnTo>
                  <a:lnTo>
                    <a:pt x="0" y="98889"/>
                  </a:lnTo>
                  <a:lnTo>
                    <a:pt x="4726" y="125040"/>
                  </a:lnTo>
                  <a:lnTo>
                    <a:pt x="9262" y="136927"/>
                  </a:lnTo>
                  <a:lnTo>
                    <a:pt x="16965" y="146021"/>
                  </a:lnTo>
                  <a:lnTo>
                    <a:pt x="38002" y="159246"/>
                  </a:lnTo>
                  <a:lnTo>
                    <a:pt x="62950" y="162784"/>
                  </a:lnTo>
                  <a:lnTo>
                    <a:pt x="76153" y="162089"/>
                  </a:lnTo>
                  <a:lnTo>
                    <a:pt x="100183" y="151959"/>
                  </a:lnTo>
                  <a:lnTo>
                    <a:pt x="111504" y="144345"/>
                  </a:lnTo>
                  <a:lnTo>
                    <a:pt x="127203" y="123406"/>
                  </a:lnTo>
                  <a:lnTo>
                    <a:pt x="136910" y="98502"/>
                  </a:lnTo>
                  <a:lnTo>
                    <a:pt x="141224" y="71836"/>
                  </a:lnTo>
                  <a:lnTo>
                    <a:pt x="136902" y="50625"/>
                  </a:lnTo>
                  <a:lnTo>
                    <a:pt x="113089" y="133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793131" y="430754"/>
              <a:ext cx="144883" cy="400607"/>
            </a:xfrm>
            <a:custGeom>
              <a:avLst/>
              <a:gdLst/>
              <a:ahLst/>
              <a:cxnLst/>
              <a:rect l="0" t="0" r="0" b="0"/>
              <a:pathLst>
                <a:path w="144883" h="400607">
                  <a:moveTo>
                    <a:pt x="113356" y="243069"/>
                  </a:moveTo>
                  <a:lnTo>
                    <a:pt x="102177" y="226302"/>
                  </a:lnTo>
                  <a:lnTo>
                    <a:pt x="94205" y="222532"/>
                  </a:lnTo>
                  <a:lnTo>
                    <a:pt x="72869" y="221464"/>
                  </a:lnTo>
                  <a:lnTo>
                    <a:pt x="40138" y="233028"/>
                  </a:lnTo>
                  <a:lnTo>
                    <a:pt x="25053" y="247965"/>
                  </a:lnTo>
                  <a:lnTo>
                    <a:pt x="5836" y="286150"/>
                  </a:lnTo>
                  <a:lnTo>
                    <a:pt x="0" y="322645"/>
                  </a:lnTo>
                  <a:lnTo>
                    <a:pt x="3860" y="363093"/>
                  </a:lnTo>
                  <a:lnTo>
                    <a:pt x="12439" y="384541"/>
                  </a:lnTo>
                  <a:lnTo>
                    <a:pt x="18002" y="393536"/>
                  </a:lnTo>
                  <a:lnTo>
                    <a:pt x="25220" y="398362"/>
                  </a:lnTo>
                  <a:lnTo>
                    <a:pt x="42599" y="400606"/>
                  </a:lnTo>
                  <a:lnTo>
                    <a:pt x="50977" y="397227"/>
                  </a:lnTo>
                  <a:lnTo>
                    <a:pt x="88432" y="362589"/>
                  </a:lnTo>
                  <a:lnTo>
                    <a:pt x="115625" y="325950"/>
                  </a:lnTo>
                  <a:lnTo>
                    <a:pt x="129496" y="291803"/>
                  </a:lnTo>
                  <a:lnTo>
                    <a:pt x="139845" y="237622"/>
                  </a:lnTo>
                  <a:lnTo>
                    <a:pt x="142676" y="193465"/>
                  </a:lnTo>
                  <a:lnTo>
                    <a:pt x="143934" y="146544"/>
                  </a:lnTo>
                  <a:lnTo>
                    <a:pt x="144494" y="100733"/>
                  </a:lnTo>
                  <a:lnTo>
                    <a:pt x="144809" y="43228"/>
                  </a:lnTo>
                  <a:lnTo>
                    <a:pt x="144882" y="11141"/>
                  </a:lnTo>
                  <a:lnTo>
                    <a:pt x="141393" y="3053"/>
                  </a:lnTo>
                  <a:lnTo>
                    <a:pt x="135557" y="0"/>
                  </a:lnTo>
                  <a:lnTo>
                    <a:pt x="128156" y="305"/>
                  </a:lnTo>
                  <a:lnTo>
                    <a:pt x="122053" y="5187"/>
                  </a:lnTo>
                  <a:lnTo>
                    <a:pt x="112152" y="23090"/>
                  </a:lnTo>
                  <a:lnTo>
                    <a:pt x="104669" y="81117"/>
                  </a:lnTo>
                  <a:lnTo>
                    <a:pt x="103373" y="132822"/>
                  </a:lnTo>
                  <a:lnTo>
                    <a:pt x="104159" y="188567"/>
                  </a:lnTo>
                  <a:lnTo>
                    <a:pt x="111192" y="246861"/>
                  </a:lnTo>
                  <a:lnTo>
                    <a:pt x="115834" y="296835"/>
                  </a:lnTo>
                  <a:lnTo>
                    <a:pt x="127883" y="354945"/>
                  </a:lnTo>
                  <a:lnTo>
                    <a:pt x="134413" y="3799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022300" y="652766"/>
              <a:ext cx="84229" cy="157929"/>
            </a:xfrm>
            <a:custGeom>
              <a:avLst/>
              <a:gdLst/>
              <a:ahLst/>
              <a:cxnLst/>
              <a:rect l="0" t="0" r="0" b="0"/>
              <a:pathLst>
                <a:path w="84229" h="157929">
                  <a:moveTo>
                    <a:pt x="0" y="0"/>
                  </a:moveTo>
                  <a:lnTo>
                    <a:pt x="28681" y="55045"/>
                  </a:lnTo>
                  <a:lnTo>
                    <a:pt x="60204" y="114513"/>
                  </a:lnTo>
                  <a:lnTo>
                    <a:pt x="84228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990715" y="652766"/>
              <a:ext cx="242156" cy="579069"/>
            </a:xfrm>
            <a:custGeom>
              <a:avLst/>
              <a:gdLst/>
              <a:ahLst/>
              <a:cxnLst/>
              <a:rect l="0" t="0" r="0" b="0"/>
              <a:pathLst>
                <a:path w="242156" h="579069">
                  <a:moveTo>
                    <a:pt x="242155" y="0"/>
                  </a:moveTo>
                  <a:lnTo>
                    <a:pt x="223027" y="53875"/>
                  </a:lnTo>
                  <a:lnTo>
                    <a:pt x="192352" y="116626"/>
                  </a:lnTo>
                  <a:lnTo>
                    <a:pt x="172049" y="167707"/>
                  </a:lnTo>
                  <a:lnTo>
                    <a:pt x="145518" y="229911"/>
                  </a:lnTo>
                  <a:lnTo>
                    <a:pt x="121768" y="289043"/>
                  </a:lnTo>
                  <a:lnTo>
                    <a:pt x="94546" y="350117"/>
                  </a:lnTo>
                  <a:lnTo>
                    <a:pt x="73637" y="400876"/>
                  </a:lnTo>
                  <a:lnTo>
                    <a:pt x="52623" y="452961"/>
                  </a:lnTo>
                  <a:lnTo>
                    <a:pt x="31579" y="502318"/>
                  </a:lnTo>
                  <a:lnTo>
                    <a:pt x="6065" y="563242"/>
                  </a:lnTo>
                  <a:lnTo>
                    <a:pt x="0" y="5790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6685595" y="379025"/>
            <a:ext cx="2571364" cy="712456"/>
            <a:chOff x="6685595" y="379025"/>
            <a:chExt cx="2571364" cy="712456"/>
          </a:xfrm>
        </p:grpSpPr>
        <p:sp>
          <p:nvSpPr>
            <p:cNvPr id="31" name="Freeform 30"/>
            <p:cNvSpPr/>
            <p:nvPr/>
          </p:nvSpPr>
          <p:spPr>
            <a:xfrm>
              <a:off x="6685595" y="821222"/>
              <a:ext cx="60457" cy="178986"/>
            </a:xfrm>
            <a:custGeom>
              <a:avLst/>
              <a:gdLst/>
              <a:ahLst/>
              <a:cxnLst/>
              <a:rect l="0" t="0" r="0" b="0"/>
              <a:pathLst>
                <a:path w="60457" h="178986">
                  <a:moveTo>
                    <a:pt x="0" y="0"/>
                  </a:moveTo>
                  <a:lnTo>
                    <a:pt x="16768" y="11179"/>
                  </a:lnTo>
                  <a:lnTo>
                    <a:pt x="38374" y="40487"/>
                  </a:lnTo>
                  <a:lnTo>
                    <a:pt x="54005" y="73218"/>
                  </a:lnTo>
                  <a:lnTo>
                    <a:pt x="60456" y="110732"/>
                  </a:lnTo>
                  <a:lnTo>
                    <a:pt x="55726" y="131493"/>
                  </a:lnTo>
                  <a:lnTo>
                    <a:pt x="21058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685595" y="66329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927751" y="642238"/>
              <a:ext cx="290557" cy="215941"/>
            </a:xfrm>
            <a:custGeom>
              <a:avLst/>
              <a:gdLst/>
              <a:ahLst/>
              <a:cxnLst/>
              <a:rect l="0" t="0" r="0" b="0"/>
              <a:pathLst>
                <a:path w="290557" h="215941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5590" y="145102"/>
                  </a:lnTo>
                  <a:lnTo>
                    <a:pt x="32784" y="199739"/>
                  </a:lnTo>
                  <a:lnTo>
                    <a:pt x="39404" y="210368"/>
                  </a:lnTo>
                  <a:lnTo>
                    <a:pt x="47326" y="215115"/>
                  </a:lnTo>
                  <a:lnTo>
                    <a:pt x="56117" y="215940"/>
                  </a:lnTo>
                  <a:lnTo>
                    <a:pt x="74074" y="210617"/>
                  </a:lnTo>
                  <a:lnTo>
                    <a:pt x="89853" y="200452"/>
                  </a:lnTo>
                  <a:lnTo>
                    <a:pt x="101547" y="185016"/>
                  </a:lnTo>
                  <a:lnTo>
                    <a:pt x="118584" y="140921"/>
                  </a:lnTo>
                  <a:lnTo>
                    <a:pt x="125979" y="95340"/>
                  </a:lnTo>
                  <a:lnTo>
                    <a:pt x="128440" y="95145"/>
                  </a:lnTo>
                  <a:lnTo>
                    <a:pt x="134293" y="104288"/>
                  </a:lnTo>
                  <a:lnTo>
                    <a:pt x="156840" y="158764"/>
                  </a:lnTo>
                  <a:lnTo>
                    <a:pt x="172652" y="179356"/>
                  </a:lnTo>
                  <a:lnTo>
                    <a:pt x="194497" y="190848"/>
                  </a:lnTo>
                  <a:lnTo>
                    <a:pt x="206874" y="193912"/>
                  </a:lnTo>
                  <a:lnTo>
                    <a:pt x="217464" y="193616"/>
                  </a:lnTo>
                  <a:lnTo>
                    <a:pt x="235471" y="187047"/>
                  </a:lnTo>
                  <a:lnTo>
                    <a:pt x="258763" y="170195"/>
                  </a:lnTo>
                  <a:lnTo>
                    <a:pt x="280481" y="139205"/>
                  </a:lnTo>
                  <a:lnTo>
                    <a:pt x="290556" y="100388"/>
                  </a:lnTo>
                  <a:lnTo>
                    <a:pt x="285906" y="42855"/>
                  </a:lnTo>
                  <a:lnTo>
                    <a:pt x="28427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216960" y="400082"/>
              <a:ext cx="216160" cy="378750"/>
            </a:xfrm>
            <a:custGeom>
              <a:avLst/>
              <a:gdLst/>
              <a:ahLst/>
              <a:cxnLst/>
              <a:rect l="0" t="0" r="0" b="0"/>
              <a:pathLst>
                <a:path w="216160" h="378750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15738" y="85426"/>
                  </a:lnTo>
                  <a:lnTo>
                    <a:pt x="31727" y="143433"/>
                  </a:lnTo>
                  <a:lnTo>
                    <a:pt x="39218" y="196832"/>
                  </a:lnTo>
                  <a:lnTo>
                    <a:pt x="51616" y="252700"/>
                  </a:lnTo>
                  <a:lnTo>
                    <a:pt x="58095" y="311656"/>
                  </a:lnTo>
                  <a:lnTo>
                    <a:pt x="69426" y="365242"/>
                  </a:lnTo>
                  <a:lnTo>
                    <a:pt x="72714" y="376856"/>
                  </a:lnTo>
                  <a:lnTo>
                    <a:pt x="74905" y="378749"/>
                  </a:lnTo>
                  <a:lnTo>
                    <a:pt x="77341" y="365255"/>
                  </a:lnTo>
                  <a:lnTo>
                    <a:pt x="70699" y="312309"/>
                  </a:lnTo>
                  <a:lnTo>
                    <a:pt x="72453" y="275810"/>
                  </a:lnTo>
                  <a:lnTo>
                    <a:pt x="74732" y="264592"/>
                  </a:lnTo>
                  <a:lnTo>
                    <a:pt x="80930" y="255943"/>
                  </a:lnTo>
                  <a:lnTo>
                    <a:pt x="100295" y="243214"/>
                  </a:lnTo>
                  <a:lnTo>
                    <a:pt x="124499" y="239897"/>
                  </a:lnTo>
                  <a:lnTo>
                    <a:pt x="149684" y="243491"/>
                  </a:lnTo>
                  <a:lnTo>
                    <a:pt x="172577" y="252888"/>
                  </a:lnTo>
                  <a:lnTo>
                    <a:pt x="199606" y="276921"/>
                  </a:lnTo>
                  <a:lnTo>
                    <a:pt x="208803" y="299331"/>
                  </a:lnTo>
                  <a:lnTo>
                    <a:pt x="213979" y="335136"/>
                  </a:lnTo>
                  <a:lnTo>
                    <a:pt x="216159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509520" y="631709"/>
              <a:ext cx="129834" cy="165652"/>
            </a:xfrm>
            <a:custGeom>
              <a:avLst/>
              <a:gdLst/>
              <a:ahLst/>
              <a:cxnLst/>
              <a:rect l="0" t="0" r="0" b="0"/>
              <a:pathLst>
                <a:path w="129834" h="165652">
                  <a:moveTo>
                    <a:pt x="81526" y="0"/>
                  </a:moveTo>
                  <a:lnTo>
                    <a:pt x="57480" y="9576"/>
                  </a:lnTo>
                  <a:lnTo>
                    <a:pt x="21933" y="39404"/>
                  </a:lnTo>
                  <a:lnTo>
                    <a:pt x="6418" y="65488"/>
                  </a:lnTo>
                  <a:lnTo>
                    <a:pt x="0" y="101032"/>
                  </a:lnTo>
                  <a:lnTo>
                    <a:pt x="4739" y="124452"/>
                  </a:lnTo>
                  <a:lnTo>
                    <a:pt x="15813" y="145389"/>
                  </a:lnTo>
                  <a:lnTo>
                    <a:pt x="32433" y="162494"/>
                  </a:lnTo>
                  <a:lnTo>
                    <a:pt x="41779" y="165651"/>
                  </a:lnTo>
                  <a:lnTo>
                    <a:pt x="61520" y="162920"/>
                  </a:lnTo>
                  <a:lnTo>
                    <a:pt x="92366" y="142639"/>
                  </a:lnTo>
                  <a:lnTo>
                    <a:pt x="118143" y="119993"/>
                  </a:lnTo>
                  <a:lnTo>
                    <a:pt x="127046" y="99344"/>
                  </a:lnTo>
                  <a:lnTo>
                    <a:pt x="129833" y="75738"/>
                  </a:lnTo>
                  <a:lnTo>
                    <a:pt x="127173" y="53549"/>
                  </a:lnTo>
                  <a:lnTo>
                    <a:pt x="113509" y="21326"/>
                  </a:lnTo>
                  <a:lnTo>
                    <a:pt x="104319" y="9478"/>
                  </a:lnTo>
                  <a:lnTo>
                    <a:pt x="9205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706860" y="379025"/>
              <a:ext cx="52644" cy="421141"/>
            </a:xfrm>
            <a:custGeom>
              <a:avLst/>
              <a:gdLst/>
              <a:ahLst/>
              <a:cxnLst/>
              <a:rect l="0" t="0" r="0" b="0"/>
              <a:pathLst>
                <a:path w="52644" h="421141">
                  <a:moveTo>
                    <a:pt x="0" y="0"/>
                  </a:moveTo>
                  <a:lnTo>
                    <a:pt x="2339" y="34792"/>
                  </a:lnTo>
                  <a:lnTo>
                    <a:pt x="19786" y="96777"/>
                  </a:lnTo>
                  <a:lnTo>
                    <a:pt x="29256" y="159757"/>
                  </a:lnTo>
                  <a:lnTo>
                    <a:pt x="30896" y="208643"/>
                  </a:lnTo>
                  <a:lnTo>
                    <a:pt x="31382" y="265761"/>
                  </a:lnTo>
                  <a:lnTo>
                    <a:pt x="37114" y="321550"/>
                  </a:lnTo>
                  <a:lnTo>
                    <a:pt x="42296" y="382058"/>
                  </a:lnTo>
                  <a:lnTo>
                    <a:pt x="52643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825413" y="599133"/>
              <a:ext cx="121070" cy="222090"/>
            </a:xfrm>
            <a:custGeom>
              <a:avLst/>
              <a:gdLst/>
              <a:ahLst/>
              <a:cxnLst/>
              <a:rect l="0" t="0" r="0" b="0"/>
              <a:pathLst>
                <a:path w="121070" h="222090">
                  <a:moveTo>
                    <a:pt x="7789" y="85219"/>
                  </a:moveTo>
                  <a:lnTo>
                    <a:pt x="50481" y="82099"/>
                  </a:lnTo>
                  <a:lnTo>
                    <a:pt x="92131" y="70565"/>
                  </a:lnTo>
                  <a:lnTo>
                    <a:pt x="110005" y="57649"/>
                  </a:lnTo>
                  <a:lnTo>
                    <a:pt x="118047" y="49291"/>
                  </a:lnTo>
                  <a:lnTo>
                    <a:pt x="121069" y="40210"/>
                  </a:lnTo>
                  <a:lnTo>
                    <a:pt x="118187" y="20761"/>
                  </a:lnTo>
                  <a:lnTo>
                    <a:pt x="112973" y="13001"/>
                  </a:lnTo>
                  <a:lnTo>
                    <a:pt x="97821" y="1260"/>
                  </a:lnTo>
                  <a:lnTo>
                    <a:pt x="88868" y="0"/>
                  </a:lnTo>
                  <a:lnTo>
                    <a:pt x="69560" y="4840"/>
                  </a:lnTo>
                  <a:lnTo>
                    <a:pt x="44549" y="20719"/>
                  </a:lnTo>
                  <a:lnTo>
                    <a:pt x="22321" y="51420"/>
                  </a:lnTo>
                  <a:lnTo>
                    <a:pt x="6505" y="84563"/>
                  </a:lnTo>
                  <a:lnTo>
                    <a:pt x="0" y="122199"/>
                  </a:lnTo>
                  <a:lnTo>
                    <a:pt x="3661" y="157397"/>
                  </a:lnTo>
                  <a:lnTo>
                    <a:pt x="17745" y="190053"/>
                  </a:lnTo>
                  <a:lnTo>
                    <a:pt x="33271" y="205121"/>
                  </a:lnTo>
                  <a:lnTo>
                    <a:pt x="51870" y="214548"/>
                  </a:lnTo>
                  <a:lnTo>
                    <a:pt x="92017" y="2220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211081" y="650082"/>
              <a:ext cx="228829" cy="419930"/>
            </a:xfrm>
            <a:custGeom>
              <a:avLst/>
              <a:gdLst/>
              <a:ahLst/>
              <a:cxnLst/>
              <a:rect l="0" t="0" r="0" b="0"/>
              <a:pathLst>
                <a:path w="228829" h="419930">
                  <a:moveTo>
                    <a:pt x="190660" y="65855"/>
                  </a:moveTo>
                  <a:lnTo>
                    <a:pt x="170416" y="21893"/>
                  </a:lnTo>
                  <a:lnTo>
                    <a:pt x="151637" y="8102"/>
                  </a:lnTo>
                  <a:lnTo>
                    <a:pt x="140079" y="2787"/>
                  </a:lnTo>
                  <a:lnTo>
                    <a:pt x="114757" y="0"/>
                  </a:lnTo>
                  <a:lnTo>
                    <a:pt x="65962" y="7743"/>
                  </a:lnTo>
                  <a:lnTo>
                    <a:pt x="38809" y="22771"/>
                  </a:lnTo>
                  <a:lnTo>
                    <a:pt x="26465" y="38518"/>
                  </a:lnTo>
                  <a:lnTo>
                    <a:pt x="322" y="82576"/>
                  </a:lnTo>
                  <a:lnTo>
                    <a:pt x="0" y="110331"/>
                  </a:lnTo>
                  <a:lnTo>
                    <a:pt x="9996" y="135925"/>
                  </a:lnTo>
                  <a:lnTo>
                    <a:pt x="35355" y="166945"/>
                  </a:lnTo>
                  <a:lnTo>
                    <a:pt x="45009" y="175363"/>
                  </a:lnTo>
                  <a:lnTo>
                    <a:pt x="54955" y="179804"/>
                  </a:lnTo>
                  <a:lnTo>
                    <a:pt x="75364" y="181620"/>
                  </a:lnTo>
                  <a:lnTo>
                    <a:pt x="93014" y="175408"/>
                  </a:lnTo>
                  <a:lnTo>
                    <a:pt x="108657" y="163678"/>
                  </a:lnTo>
                  <a:lnTo>
                    <a:pt x="129448" y="137344"/>
                  </a:lnTo>
                  <a:lnTo>
                    <a:pt x="151389" y="86621"/>
                  </a:lnTo>
                  <a:lnTo>
                    <a:pt x="155120" y="83209"/>
                  </a:lnTo>
                  <a:lnTo>
                    <a:pt x="158778" y="84443"/>
                  </a:lnTo>
                  <a:lnTo>
                    <a:pt x="162386" y="88776"/>
                  </a:lnTo>
                  <a:lnTo>
                    <a:pt x="171772" y="150444"/>
                  </a:lnTo>
                  <a:lnTo>
                    <a:pt x="189658" y="211896"/>
                  </a:lnTo>
                  <a:lnTo>
                    <a:pt x="214551" y="271954"/>
                  </a:lnTo>
                  <a:lnTo>
                    <a:pt x="228828" y="331997"/>
                  </a:lnTo>
                  <a:lnTo>
                    <a:pt x="226406" y="394247"/>
                  </a:lnTo>
                  <a:lnTo>
                    <a:pt x="219170" y="404106"/>
                  </a:lnTo>
                  <a:lnTo>
                    <a:pt x="208497" y="410679"/>
                  </a:lnTo>
                  <a:lnTo>
                    <a:pt x="165530" y="419929"/>
                  </a:lnTo>
                  <a:lnTo>
                    <a:pt x="104197" y="417466"/>
                  </a:lnTo>
                  <a:lnTo>
                    <a:pt x="43261" y="4132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454383" y="642238"/>
              <a:ext cx="63172" cy="220169"/>
            </a:xfrm>
            <a:custGeom>
              <a:avLst/>
              <a:gdLst/>
              <a:ahLst/>
              <a:cxnLst/>
              <a:rect l="0" t="0" r="0" b="0"/>
              <a:pathLst>
                <a:path w="63172" h="220169">
                  <a:moveTo>
                    <a:pt x="0" y="94756"/>
                  </a:moveTo>
                  <a:lnTo>
                    <a:pt x="19128" y="158184"/>
                  </a:lnTo>
                  <a:lnTo>
                    <a:pt x="45854" y="220168"/>
                  </a:lnTo>
                  <a:lnTo>
                    <a:pt x="44557" y="212106"/>
                  </a:lnTo>
                  <a:lnTo>
                    <a:pt x="18609" y="151549"/>
                  </a:lnTo>
                  <a:lnTo>
                    <a:pt x="6059" y="98869"/>
                  </a:lnTo>
                  <a:lnTo>
                    <a:pt x="7762" y="75527"/>
                  </a:lnTo>
                  <a:lnTo>
                    <a:pt x="20888" y="42655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619869" y="673823"/>
              <a:ext cx="155981" cy="181242"/>
            </a:xfrm>
            <a:custGeom>
              <a:avLst/>
              <a:gdLst/>
              <a:ahLst/>
              <a:cxnLst/>
              <a:rect l="0" t="0" r="0" b="0"/>
              <a:pathLst>
                <a:path w="155981" h="181242">
                  <a:moveTo>
                    <a:pt x="97727" y="0"/>
                  </a:moveTo>
                  <a:lnTo>
                    <a:pt x="37786" y="37087"/>
                  </a:lnTo>
                  <a:lnTo>
                    <a:pt x="13155" y="64801"/>
                  </a:lnTo>
                  <a:lnTo>
                    <a:pt x="2428" y="84953"/>
                  </a:lnTo>
                  <a:lnTo>
                    <a:pt x="0" y="108727"/>
                  </a:lnTo>
                  <a:lnTo>
                    <a:pt x="3989" y="133721"/>
                  </a:lnTo>
                  <a:lnTo>
                    <a:pt x="13562" y="156528"/>
                  </a:lnTo>
                  <a:lnTo>
                    <a:pt x="31854" y="172124"/>
                  </a:lnTo>
                  <a:lnTo>
                    <a:pt x="43283" y="177920"/>
                  </a:lnTo>
                  <a:lnTo>
                    <a:pt x="68460" y="181241"/>
                  </a:lnTo>
                  <a:lnTo>
                    <a:pt x="117162" y="173841"/>
                  </a:lnTo>
                  <a:lnTo>
                    <a:pt x="136001" y="158371"/>
                  </a:lnTo>
                  <a:lnTo>
                    <a:pt x="149832" y="135898"/>
                  </a:lnTo>
                  <a:lnTo>
                    <a:pt x="155980" y="110312"/>
                  </a:lnTo>
                  <a:lnTo>
                    <a:pt x="153851" y="75189"/>
                  </a:lnTo>
                  <a:lnTo>
                    <a:pt x="140222" y="42556"/>
                  </a:lnTo>
                  <a:lnTo>
                    <a:pt x="131041" y="30612"/>
                  </a:lnTo>
                  <a:lnTo>
                    <a:pt x="118784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839812" y="715937"/>
              <a:ext cx="145012" cy="189860"/>
            </a:xfrm>
            <a:custGeom>
              <a:avLst/>
              <a:gdLst/>
              <a:ahLst/>
              <a:cxnLst/>
              <a:rect l="0" t="0" r="0" b="0"/>
              <a:pathLst>
                <a:path w="145012" h="189860">
                  <a:moveTo>
                    <a:pt x="14654" y="0"/>
                  </a:moveTo>
                  <a:lnTo>
                    <a:pt x="0" y="49552"/>
                  </a:lnTo>
                  <a:lnTo>
                    <a:pt x="2097" y="102552"/>
                  </a:lnTo>
                  <a:lnTo>
                    <a:pt x="6844" y="154962"/>
                  </a:lnTo>
                  <a:lnTo>
                    <a:pt x="9448" y="166479"/>
                  </a:lnTo>
                  <a:lnTo>
                    <a:pt x="14693" y="175327"/>
                  </a:lnTo>
                  <a:lnTo>
                    <a:pt x="29879" y="188277"/>
                  </a:lnTo>
                  <a:lnTo>
                    <a:pt x="37672" y="189859"/>
                  </a:lnTo>
                  <a:lnTo>
                    <a:pt x="45207" y="188574"/>
                  </a:lnTo>
                  <a:lnTo>
                    <a:pt x="59819" y="180907"/>
                  </a:lnTo>
                  <a:lnTo>
                    <a:pt x="116412" y="129653"/>
                  </a:lnTo>
                  <a:lnTo>
                    <a:pt x="136097" y="93331"/>
                  </a:lnTo>
                  <a:lnTo>
                    <a:pt x="143888" y="73066"/>
                  </a:lnTo>
                  <a:lnTo>
                    <a:pt x="145011" y="52361"/>
                  </a:lnTo>
                  <a:lnTo>
                    <a:pt x="140996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9086093" y="632488"/>
              <a:ext cx="170866" cy="458993"/>
            </a:xfrm>
            <a:custGeom>
              <a:avLst/>
              <a:gdLst/>
              <a:ahLst/>
              <a:cxnLst/>
              <a:rect l="0" t="0" r="0" b="0"/>
              <a:pathLst>
                <a:path w="170866" h="458993">
                  <a:moveTo>
                    <a:pt x="0" y="157149"/>
                  </a:moveTo>
                  <a:lnTo>
                    <a:pt x="9065" y="215766"/>
                  </a:lnTo>
                  <a:lnTo>
                    <a:pt x="18645" y="268770"/>
                  </a:lnTo>
                  <a:lnTo>
                    <a:pt x="35240" y="330642"/>
                  </a:lnTo>
                  <a:lnTo>
                    <a:pt x="39587" y="385568"/>
                  </a:lnTo>
                  <a:lnTo>
                    <a:pt x="33513" y="441478"/>
                  </a:lnTo>
                  <a:lnTo>
                    <a:pt x="32442" y="458992"/>
                  </a:lnTo>
                  <a:lnTo>
                    <a:pt x="23302" y="395570"/>
                  </a:lnTo>
                  <a:lnTo>
                    <a:pt x="15911" y="336825"/>
                  </a:lnTo>
                  <a:lnTo>
                    <a:pt x="12124" y="286166"/>
                  </a:lnTo>
                  <a:lnTo>
                    <a:pt x="5412" y="228521"/>
                  </a:lnTo>
                  <a:lnTo>
                    <a:pt x="1604" y="172577"/>
                  </a:lnTo>
                  <a:lnTo>
                    <a:pt x="475" y="118956"/>
                  </a:lnTo>
                  <a:lnTo>
                    <a:pt x="1263" y="56841"/>
                  </a:lnTo>
                  <a:lnTo>
                    <a:pt x="5631" y="27950"/>
                  </a:lnTo>
                  <a:lnTo>
                    <a:pt x="10773" y="17204"/>
                  </a:lnTo>
                  <a:lnTo>
                    <a:pt x="25845" y="2144"/>
                  </a:lnTo>
                  <a:lnTo>
                    <a:pt x="34778" y="0"/>
                  </a:lnTo>
                  <a:lnTo>
                    <a:pt x="54061" y="3857"/>
                  </a:lnTo>
                  <a:lnTo>
                    <a:pt x="93867" y="25397"/>
                  </a:lnTo>
                  <a:lnTo>
                    <a:pt x="138371" y="64684"/>
                  </a:lnTo>
                  <a:lnTo>
                    <a:pt x="157722" y="94657"/>
                  </a:lnTo>
                  <a:lnTo>
                    <a:pt x="170865" y="131354"/>
                  </a:lnTo>
                  <a:lnTo>
                    <a:pt x="169137" y="155043"/>
                  </a:lnTo>
                  <a:lnTo>
                    <a:pt x="165401" y="166273"/>
                  </a:lnTo>
                  <a:lnTo>
                    <a:pt x="158230" y="174930"/>
                  </a:lnTo>
                  <a:lnTo>
                    <a:pt x="137785" y="187669"/>
                  </a:lnTo>
                  <a:lnTo>
                    <a:pt x="79135" y="206069"/>
                  </a:lnTo>
                  <a:lnTo>
                    <a:pt x="52642" y="2097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765383" y="1779316"/>
            <a:ext cx="2308939" cy="863338"/>
            <a:chOff x="765383" y="1779316"/>
            <a:chExt cx="2308939" cy="863338"/>
          </a:xfrm>
        </p:grpSpPr>
        <p:sp>
          <p:nvSpPr>
            <p:cNvPr id="44" name="Freeform 43"/>
            <p:cNvSpPr/>
            <p:nvPr/>
          </p:nvSpPr>
          <p:spPr>
            <a:xfrm>
              <a:off x="765383" y="1803411"/>
              <a:ext cx="439073" cy="585309"/>
            </a:xfrm>
            <a:custGeom>
              <a:avLst/>
              <a:gdLst/>
              <a:ahLst/>
              <a:cxnLst/>
              <a:rect l="0" t="0" r="0" b="0"/>
              <a:pathLst>
                <a:path w="439073" h="585309">
                  <a:moveTo>
                    <a:pt x="340109" y="28547"/>
                  </a:moveTo>
                  <a:lnTo>
                    <a:pt x="278998" y="10589"/>
                  </a:lnTo>
                  <a:lnTo>
                    <a:pt x="228992" y="0"/>
                  </a:lnTo>
                  <a:lnTo>
                    <a:pt x="180453" y="981"/>
                  </a:lnTo>
                  <a:lnTo>
                    <a:pt x="117239" y="11794"/>
                  </a:lnTo>
                  <a:lnTo>
                    <a:pt x="73902" y="27353"/>
                  </a:lnTo>
                  <a:lnTo>
                    <a:pt x="51779" y="43224"/>
                  </a:lnTo>
                  <a:lnTo>
                    <a:pt x="18512" y="82009"/>
                  </a:lnTo>
                  <a:lnTo>
                    <a:pt x="2146" y="113018"/>
                  </a:lnTo>
                  <a:lnTo>
                    <a:pt x="0" y="137060"/>
                  </a:lnTo>
                  <a:lnTo>
                    <a:pt x="8155" y="185032"/>
                  </a:lnTo>
                  <a:lnTo>
                    <a:pt x="23253" y="212044"/>
                  </a:lnTo>
                  <a:lnTo>
                    <a:pt x="42136" y="224355"/>
                  </a:lnTo>
                  <a:lnTo>
                    <a:pt x="66127" y="232556"/>
                  </a:lnTo>
                  <a:lnTo>
                    <a:pt x="119656" y="237821"/>
                  </a:lnTo>
                  <a:lnTo>
                    <a:pt x="175290" y="233272"/>
                  </a:lnTo>
                  <a:lnTo>
                    <a:pt x="237036" y="237539"/>
                  </a:lnTo>
                  <a:lnTo>
                    <a:pt x="285823" y="244395"/>
                  </a:lnTo>
                  <a:lnTo>
                    <a:pt x="343012" y="271860"/>
                  </a:lnTo>
                  <a:lnTo>
                    <a:pt x="385656" y="299007"/>
                  </a:lnTo>
                  <a:lnTo>
                    <a:pt x="409236" y="325492"/>
                  </a:lnTo>
                  <a:lnTo>
                    <a:pt x="433801" y="384604"/>
                  </a:lnTo>
                  <a:lnTo>
                    <a:pt x="439072" y="407893"/>
                  </a:lnTo>
                  <a:lnTo>
                    <a:pt x="432923" y="457852"/>
                  </a:lnTo>
                  <a:lnTo>
                    <a:pt x="415892" y="511377"/>
                  </a:lnTo>
                  <a:lnTo>
                    <a:pt x="385082" y="550805"/>
                  </a:lnTo>
                  <a:lnTo>
                    <a:pt x="353304" y="572325"/>
                  </a:lnTo>
                  <a:lnTo>
                    <a:pt x="314253" y="582340"/>
                  </a:lnTo>
                  <a:lnTo>
                    <a:pt x="273046" y="585308"/>
                  </a:lnTo>
                  <a:lnTo>
                    <a:pt x="231201" y="575009"/>
                  </a:lnTo>
                  <a:lnTo>
                    <a:pt x="170468" y="546967"/>
                  </a:lnTo>
                  <a:lnTo>
                    <a:pt x="150596" y="5339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308321" y="2175413"/>
              <a:ext cx="281483" cy="214684"/>
            </a:xfrm>
            <a:custGeom>
              <a:avLst/>
              <a:gdLst/>
              <a:ahLst/>
              <a:cxnLst/>
              <a:rect l="0" t="0" r="0" b="0"/>
              <a:pathLst>
                <a:path w="281483" h="214684">
                  <a:moveTo>
                    <a:pt x="207782" y="46100"/>
                  </a:moveTo>
                  <a:lnTo>
                    <a:pt x="196604" y="29332"/>
                  </a:lnTo>
                  <a:lnTo>
                    <a:pt x="181757" y="17980"/>
                  </a:lnTo>
                  <a:lnTo>
                    <a:pt x="143630" y="1161"/>
                  </a:lnTo>
                  <a:lnTo>
                    <a:pt x="123118" y="0"/>
                  </a:lnTo>
                  <a:lnTo>
                    <a:pt x="75765" y="8788"/>
                  </a:lnTo>
                  <a:lnTo>
                    <a:pt x="46353" y="23996"/>
                  </a:lnTo>
                  <a:lnTo>
                    <a:pt x="22821" y="48909"/>
                  </a:lnTo>
                  <a:lnTo>
                    <a:pt x="6620" y="78518"/>
                  </a:lnTo>
                  <a:lnTo>
                    <a:pt x="0" y="115106"/>
                  </a:lnTo>
                  <a:lnTo>
                    <a:pt x="3627" y="149994"/>
                  </a:lnTo>
                  <a:lnTo>
                    <a:pt x="17700" y="182558"/>
                  </a:lnTo>
                  <a:lnTo>
                    <a:pt x="42277" y="208844"/>
                  </a:lnTo>
                  <a:lnTo>
                    <a:pt x="51822" y="213088"/>
                  </a:lnTo>
                  <a:lnTo>
                    <a:pt x="71786" y="214683"/>
                  </a:lnTo>
                  <a:lnTo>
                    <a:pt x="102756" y="209004"/>
                  </a:lnTo>
                  <a:lnTo>
                    <a:pt x="128570" y="194323"/>
                  </a:lnTo>
                  <a:lnTo>
                    <a:pt x="140601" y="178657"/>
                  </a:lnTo>
                  <a:lnTo>
                    <a:pt x="161631" y="122524"/>
                  </a:lnTo>
                  <a:lnTo>
                    <a:pt x="168943" y="99953"/>
                  </a:lnTo>
                  <a:lnTo>
                    <a:pt x="169021" y="90191"/>
                  </a:lnTo>
                  <a:lnTo>
                    <a:pt x="162869" y="73104"/>
                  </a:lnTo>
                  <a:lnTo>
                    <a:pt x="161462" y="71122"/>
                  </a:lnTo>
                  <a:lnTo>
                    <a:pt x="170472" y="107626"/>
                  </a:lnTo>
                  <a:lnTo>
                    <a:pt x="191877" y="149890"/>
                  </a:lnTo>
                  <a:lnTo>
                    <a:pt x="212948" y="174468"/>
                  </a:lnTo>
                  <a:lnTo>
                    <a:pt x="240898" y="195399"/>
                  </a:lnTo>
                  <a:lnTo>
                    <a:pt x="281482" y="2145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621388" y="2210409"/>
              <a:ext cx="263214" cy="222976"/>
            </a:xfrm>
            <a:custGeom>
              <a:avLst/>
              <a:gdLst/>
              <a:ahLst/>
              <a:cxnLst/>
              <a:rect l="0" t="0" r="0" b="0"/>
              <a:pathLst>
                <a:path w="263214" h="222976">
                  <a:moveTo>
                    <a:pt x="0" y="53217"/>
                  </a:moveTo>
                  <a:lnTo>
                    <a:pt x="17959" y="108262"/>
                  </a:lnTo>
                  <a:lnTo>
                    <a:pt x="28547" y="162790"/>
                  </a:lnTo>
                  <a:lnTo>
                    <a:pt x="37251" y="222975"/>
                  </a:lnTo>
                  <a:lnTo>
                    <a:pt x="36533" y="222541"/>
                  </a:lnTo>
                  <a:lnTo>
                    <a:pt x="25001" y="186260"/>
                  </a:lnTo>
                  <a:lnTo>
                    <a:pt x="21836" y="135996"/>
                  </a:lnTo>
                  <a:lnTo>
                    <a:pt x="21211" y="75418"/>
                  </a:lnTo>
                  <a:lnTo>
                    <a:pt x="26692" y="35619"/>
                  </a:lnTo>
                  <a:lnTo>
                    <a:pt x="31833" y="28617"/>
                  </a:lnTo>
                  <a:lnTo>
                    <a:pt x="38769" y="25119"/>
                  </a:lnTo>
                  <a:lnTo>
                    <a:pt x="46903" y="23957"/>
                  </a:lnTo>
                  <a:lnTo>
                    <a:pt x="65300" y="32024"/>
                  </a:lnTo>
                  <a:lnTo>
                    <a:pt x="82834" y="47308"/>
                  </a:lnTo>
                  <a:lnTo>
                    <a:pt x="103623" y="85715"/>
                  </a:lnTo>
                  <a:lnTo>
                    <a:pt x="107687" y="95940"/>
                  </a:lnTo>
                  <a:lnTo>
                    <a:pt x="110396" y="98077"/>
                  </a:lnTo>
                  <a:lnTo>
                    <a:pt x="112202" y="94822"/>
                  </a:lnTo>
                  <a:lnTo>
                    <a:pt x="120982" y="67884"/>
                  </a:lnTo>
                  <a:lnTo>
                    <a:pt x="144911" y="22450"/>
                  </a:lnTo>
                  <a:lnTo>
                    <a:pt x="164621" y="7177"/>
                  </a:lnTo>
                  <a:lnTo>
                    <a:pt x="176428" y="1467"/>
                  </a:lnTo>
                  <a:lnTo>
                    <a:pt x="186639" y="0"/>
                  </a:lnTo>
                  <a:lnTo>
                    <a:pt x="204223" y="4609"/>
                  </a:lnTo>
                  <a:lnTo>
                    <a:pt x="219838" y="17576"/>
                  </a:lnTo>
                  <a:lnTo>
                    <a:pt x="233406" y="36207"/>
                  </a:lnTo>
                  <a:lnTo>
                    <a:pt x="251649" y="86296"/>
                  </a:lnTo>
                  <a:lnTo>
                    <a:pt x="260928" y="141250"/>
                  </a:lnTo>
                  <a:lnTo>
                    <a:pt x="263213" y="1690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000414" y="2085112"/>
              <a:ext cx="161013" cy="498982"/>
            </a:xfrm>
            <a:custGeom>
              <a:avLst/>
              <a:gdLst/>
              <a:ahLst/>
              <a:cxnLst/>
              <a:rect l="0" t="0" r="0" b="0"/>
              <a:pathLst>
                <a:path w="161013" h="498982">
                  <a:moveTo>
                    <a:pt x="0" y="146929"/>
                  </a:moveTo>
                  <a:lnTo>
                    <a:pt x="7236" y="174485"/>
                  </a:lnTo>
                  <a:lnTo>
                    <a:pt x="12998" y="233827"/>
                  </a:lnTo>
                  <a:lnTo>
                    <a:pt x="18669" y="287710"/>
                  </a:lnTo>
                  <a:lnTo>
                    <a:pt x="23469" y="338771"/>
                  </a:lnTo>
                  <a:lnTo>
                    <a:pt x="35571" y="398643"/>
                  </a:lnTo>
                  <a:lnTo>
                    <a:pt x="40175" y="449498"/>
                  </a:lnTo>
                  <a:lnTo>
                    <a:pt x="41731" y="498981"/>
                  </a:lnTo>
                  <a:lnTo>
                    <a:pt x="42064" y="446580"/>
                  </a:lnTo>
                  <a:lnTo>
                    <a:pt x="36510" y="400401"/>
                  </a:lnTo>
                  <a:lnTo>
                    <a:pt x="27456" y="344084"/>
                  </a:lnTo>
                  <a:lnTo>
                    <a:pt x="22953" y="282944"/>
                  </a:lnTo>
                  <a:lnTo>
                    <a:pt x="16030" y="225964"/>
                  </a:lnTo>
                  <a:lnTo>
                    <a:pt x="12159" y="172037"/>
                  </a:lnTo>
                  <a:lnTo>
                    <a:pt x="10851" y="109818"/>
                  </a:lnTo>
                  <a:lnTo>
                    <a:pt x="13712" y="52468"/>
                  </a:lnTo>
                  <a:lnTo>
                    <a:pt x="20132" y="26567"/>
                  </a:lnTo>
                  <a:lnTo>
                    <a:pt x="30785" y="7257"/>
                  </a:lnTo>
                  <a:lnTo>
                    <a:pt x="39240" y="2342"/>
                  </a:lnTo>
                  <a:lnTo>
                    <a:pt x="61114" y="0"/>
                  </a:lnTo>
                  <a:lnTo>
                    <a:pt x="80194" y="5978"/>
                  </a:lnTo>
                  <a:lnTo>
                    <a:pt x="118792" y="35474"/>
                  </a:lnTo>
                  <a:lnTo>
                    <a:pt x="139053" y="57103"/>
                  </a:lnTo>
                  <a:lnTo>
                    <a:pt x="160800" y="105464"/>
                  </a:lnTo>
                  <a:lnTo>
                    <a:pt x="161012" y="114607"/>
                  </a:lnTo>
                  <a:lnTo>
                    <a:pt x="155009" y="131004"/>
                  </a:lnTo>
                  <a:lnTo>
                    <a:pt x="132886" y="153389"/>
                  </a:lnTo>
                  <a:lnTo>
                    <a:pt x="107804" y="161498"/>
                  </a:lnTo>
                  <a:lnTo>
                    <a:pt x="67037" y="166064"/>
                  </a:lnTo>
                  <a:lnTo>
                    <a:pt x="31586" y="1679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242570" y="1779316"/>
              <a:ext cx="31586" cy="463255"/>
            </a:xfrm>
            <a:custGeom>
              <a:avLst/>
              <a:gdLst/>
              <a:ahLst/>
              <a:cxnLst/>
              <a:rect l="0" t="0" r="0" b="0"/>
              <a:pathLst>
                <a:path w="31586" h="463255">
                  <a:moveTo>
                    <a:pt x="0" y="0"/>
                  </a:moveTo>
                  <a:lnTo>
                    <a:pt x="3119" y="42691"/>
                  </a:lnTo>
                  <a:lnTo>
                    <a:pt x="9065" y="101109"/>
                  </a:lnTo>
                  <a:lnTo>
                    <a:pt x="17474" y="158532"/>
                  </a:lnTo>
                  <a:lnTo>
                    <a:pt x="19995" y="211529"/>
                  </a:lnTo>
                  <a:lnTo>
                    <a:pt x="20742" y="260247"/>
                  </a:lnTo>
                  <a:lnTo>
                    <a:pt x="20963" y="316926"/>
                  </a:lnTo>
                  <a:lnTo>
                    <a:pt x="21029" y="371284"/>
                  </a:lnTo>
                  <a:lnTo>
                    <a:pt x="24171" y="432695"/>
                  </a:lnTo>
                  <a:lnTo>
                    <a:pt x="31585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340514" y="1983929"/>
              <a:ext cx="196983" cy="300755"/>
            </a:xfrm>
            <a:custGeom>
              <a:avLst/>
              <a:gdLst/>
              <a:ahLst/>
              <a:cxnLst/>
              <a:rect l="0" t="0" r="0" b="0"/>
              <a:pathLst>
                <a:path w="196983" h="300755">
                  <a:moveTo>
                    <a:pt x="38926" y="100713"/>
                  </a:moveTo>
                  <a:lnTo>
                    <a:pt x="97543" y="100713"/>
                  </a:lnTo>
                  <a:lnTo>
                    <a:pt x="132333" y="95124"/>
                  </a:lnTo>
                  <a:lnTo>
                    <a:pt x="164868" y="80470"/>
                  </a:lnTo>
                  <a:lnTo>
                    <a:pt x="191146" y="61310"/>
                  </a:lnTo>
                  <a:lnTo>
                    <a:pt x="195388" y="53387"/>
                  </a:lnTo>
                  <a:lnTo>
                    <a:pt x="196982" y="35226"/>
                  </a:lnTo>
                  <a:lnTo>
                    <a:pt x="190672" y="18575"/>
                  </a:lnTo>
                  <a:lnTo>
                    <a:pt x="185713" y="10860"/>
                  </a:lnTo>
                  <a:lnTo>
                    <a:pt x="176559" y="5716"/>
                  </a:lnTo>
                  <a:lnTo>
                    <a:pt x="150789" y="0"/>
                  </a:lnTo>
                  <a:lnTo>
                    <a:pt x="114575" y="2372"/>
                  </a:lnTo>
                  <a:lnTo>
                    <a:pt x="81618" y="16073"/>
                  </a:lnTo>
                  <a:lnTo>
                    <a:pt x="26985" y="60951"/>
                  </a:lnTo>
                  <a:lnTo>
                    <a:pt x="7572" y="90881"/>
                  </a:lnTo>
                  <a:lnTo>
                    <a:pt x="0" y="127566"/>
                  </a:lnTo>
                  <a:lnTo>
                    <a:pt x="5848" y="180713"/>
                  </a:lnTo>
                  <a:lnTo>
                    <a:pt x="21387" y="226220"/>
                  </a:lnTo>
                  <a:lnTo>
                    <a:pt x="34641" y="246571"/>
                  </a:lnTo>
                  <a:lnTo>
                    <a:pt x="91569" y="3007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937036" y="2421554"/>
              <a:ext cx="1631918" cy="221100"/>
            </a:xfrm>
            <a:custGeom>
              <a:avLst/>
              <a:gdLst/>
              <a:ahLst/>
              <a:cxnLst/>
              <a:rect l="0" t="0" r="0" b="0"/>
              <a:pathLst>
                <a:path w="1631918" h="221100">
                  <a:moveTo>
                    <a:pt x="1631917" y="0"/>
                  </a:moveTo>
                  <a:lnTo>
                    <a:pt x="1579867" y="0"/>
                  </a:lnTo>
                  <a:lnTo>
                    <a:pt x="1520380" y="5589"/>
                  </a:lnTo>
                  <a:lnTo>
                    <a:pt x="1462919" y="10723"/>
                  </a:lnTo>
                  <a:lnTo>
                    <a:pt x="1402989" y="18645"/>
                  </a:lnTo>
                  <a:lnTo>
                    <a:pt x="1354036" y="27231"/>
                  </a:lnTo>
                  <a:lnTo>
                    <a:pt x="1295574" y="33845"/>
                  </a:lnTo>
                  <a:lnTo>
                    <a:pt x="1233376" y="46070"/>
                  </a:lnTo>
                  <a:lnTo>
                    <a:pt x="1172001" y="52514"/>
                  </a:lnTo>
                  <a:lnTo>
                    <a:pt x="1121949" y="60663"/>
                  </a:lnTo>
                  <a:lnTo>
                    <a:pt x="1070074" y="69317"/>
                  </a:lnTo>
                  <a:lnTo>
                    <a:pt x="1016489" y="73571"/>
                  </a:lnTo>
                  <a:lnTo>
                    <a:pt x="956678" y="81720"/>
                  </a:lnTo>
                  <a:lnTo>
                    <a:pt x="895673" y="90374"/>
                  </a:lnTo>
                  <a:lnTo>
                    <a:pt x="838862" y="94628"/>
                  </a:lnTo>
                  <a:lnTo>
                    <a:pt x="779266" y="101607"/>
                  </a:lnTo>
                  <a:lnTo>
                    <a:pt x="722873" y="105365"/>
                  </a:lnTo>
                  <a:lnTo>
                    <a:pt x="661061" y="113368"/>
                  </a:lnTo>
                  <a:lnTo>
                    <a:pt x="615119" y="119796"/>
                  </a:lnTo>
                  <a:lnTo>
                    <a:pt x="570524" y="126552"/>
                  </a:lnTo>
                  <a:lnTo>
                    <a:pt x="527307" y="133454"/>
                  </a:lnTo>
                  <a:lnTo>
                    <a:pt x="484703" y="140421"/>
                  </a:lnTo>
                  <a:lnTo>
                    <a:pt x="439251" y="147417"/>
                  </a:lnTo>
                  <a:lnTo>
                    <a:pt x="392924" y="154426"/>
                  </a:lnTo>
                  <a:lnTo>
                    <a:pt x="348938" y="161441"/>
                  </a:lnTo>
                  <a:lnTo>
                    <a:pt x="302872" y="168458"/>
                  </a:lnTo>
                  <a:lnTo>
                    <a:pt x="255103" y="175476"/>
                  </a:lnTo>
                  <a:lnTo>
                    <a:pt x="206576" y="182494"/>
                  </a:lnTo>
                  <a:lnTo>
                    <a:pt x="157712" y="189513"/>
                  </a:lnTo>
                  <a:lnTo>
                    <a:pt x="109868" y="196532"/>
                  </a:lnTo>
                  <a:lnTo>
                    <a:pt x="48151" y="207060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832165" y="2116227"/>
              <a:ext cx="242157" cy="31587"/>
            </a:xfrm>
            <a:custGeom>
              <a:avLst/>
              <a:gdLst/>
              <a:ahLst/>
              <a:cxnLst/>
              <a:rect l="0" t="0" r="0" b="0"/>
              <a:pathLst>
                <a:path w="242157" h="31587">
                  <a:moveTo>
                    <a:pt x="242156" y="31586"/>
                  </a:moveTo>
                  <a:lnTo>
                    <a:pt x="181772" y="11800"/>
                  </a:lnTo>
                  <a:lnTo>
                    <a:pt x="124049" y="3497"/>
                  </a:lnTo>
                  <a:lnTo>
                    <a:pt x="68731" y="1036"/>
                  </a:lnTo>
                  <a:lnTo>
                    <a:pt x="28944" y="30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3284891" y="1742111"/>
            <a:ext cx="5559048" cy="816812"/>
            <a:chOff x="3284891" y="1742111"/>
            <a:chExt cx="5559048" cy="816812"/>
          </a:xfrm>
        </p:grpSpPr>
        <p:sp>
          <p:nvSpPr>
            <p:cNvPr id="53" name="Freeform 52"/>
            <p:cNvSpPr/>
            <p:nvPr/>
          </p:nvSpPr>
          <p:spPr>
            <a:xfrm>
              <a:off x="3579692" y="1810901"/>
              <a:ext cx="10526" cy="473783"/>
            </a:xfrm>
            <a:custGeom>
              <a:avLst/>
              <a:gdLst/>
              <a:ahLst/>
              <a:cxnLst/>
              <a:rect l="0" t="0" r="0" b="0"/>
              <a:pathLst>
                <a:path w="10526" h="473783">
                  <a:moveTo>
                    <a:pt x="10525" y="0"/>
                  </a:moveTo>
                  <a:lnTo>
                    <a:pt x="3290" y="27556"/>
                  </a:lnTo>
                  <a:lnTo>
                    <a:pt x="647" y="83779"/>
                  </a:lnTo>
                  <a:lnTo>
                    <a:pt x="189" y="135568"/>
                  </a:lnTo>
                  <a:lnTo>
                    <a:pt x="54" y="196536"/>
                  </a:lnTo>
                  <a:lnTo>
                    <a:pt x="13" y="248526"/>
                  </a:lnTo>
                  <a:lnTo>
                    <a:pt x="0" y="308015"/>
                  </a:lnTo>
                  <a:lnTo>
                    <a:pt x="5587" y="356296"/>
                  </a:lnTo>
                  <a:lnTo>
                    <a:pt x="9062" y="413235"/>
                  </a:lnTo>
                  <a:lnTo>
                    <a:pt x="10525" y="473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284891" y="1742111"/>
              <a:ext cx="512772" cy="289890"/>
            </a:xfrm>
            <a:custGeom>
              <a:avLst/>
              <a:gdLst/>
              <a:ahLst/>
              <a:cxnLst/>
              <a:rect l="0" t="0" r="0" b="0"/>
              <a:pathLst>
                <a:path w="512772" h="289890">
                  <a:moveTo>
                    <a:pt x="0" y="131961"/>
                  </a:moveTo>
                  <a:lnTo>
                    <a:pt x="54114" y="89299"/>
                  </a:lnTo>
                  <a:lnTo>
                    <a:pt x="106648" y="54680"/>
                  </a:lnTo>
                  <a:lnTo>
                    <a:pt x="158890" y="29781"/>
                  </a:lnTo>
                  <a:lnTo>
                    <a:pt x="222178" y="10707"/>
                  </a:lnTo>
                  <a:lnTo>
                    <a:pt x="282750" y="3505"/>
                  </a:lnTo>
                  <a:lnTo>
                    <a:pt x="311670" y="0"/>
                  </a:lnTo>
                  <a:lnTo>
                    <a:pt x="368364" y="7282"/>
                  </a:lnTo>
                  <a:lnTo>
                    <a:pt x="396514" y="15717"/>
                  </a:lnTo>
                  <a:lnTo>
                    <a:pt x="449594" y="49728"/>
                  </a:lnTo>
                  <a:lnTo>
                    <a:pt x="471221" y="70846"/>
                  </a:lnTo>
                  <a:lnTo>
                    <a:pt x="495380" y="109044"/>
                  </a:lnTo>
                  <a:lnTo>
                    <a:pt x="509297" y="149997"/>
                  </a:lnTo>
                  <a:lnTo>
                    <a:pt x="512771" y="190597"/>
                  </a:lnTo>
                  <a:lnTo>
                    <a:pt x="509438" y="214174"/>
                  </a:lnTo>
                  <a:lnTo>
                    <a:pt x="497818" y="233231"/>
                  </a:lnTo>
                  <a:lnTo>
                    <a:pt x="468426" y="257113"/>
                  </a:lnTo>
                  <a:lnTo>
                    <a:pt x="422161" y="280555"/>
                  </a:lnTo>
                  <a:lnTo>
                    <a:pt x="379026" y="2898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740616" y="2085394"/>
              <a:ext cx="207571" cy="220348"/>
            </a:xfrm>
            <a:custGeom>
              <a:avLst/>
              <a:gdLst/>
              <a:ahLst/>
              <a:cxnLst/>
              <a:rect l="0" t="0" r="0" b="0"/>
              <a:pathLst>
                <a:path w="207571" h="220348">
                  <a:moveTo>
                    <a:pt x="154928" y="51891"/>
                  </a:moveTo>
                  <a:lnTo>
                    <a:pt x="125619" y="7928"/>
                  </a:lnTo>
                  <a:lnTo>
                    <a:pt x="117841" y="2695"/>
                  </a:lnTo>
                  <a:lnTo>
                    <a:pt x="99840" y="0"/>
                  </a:lnTo>
                  <a:lnTo>
                    <a:pt x="80141" y="5821"/>
                  </a:lnTo>
                  <a:lnTo>
                    <a:pt x="52440" y="22253"/>
                  </a:lnTo>
                  <a:lnTo>
                    <a:pt x="29415" y="45059"/>
                  </a:lnTo>
                  <a:lnTo>
                    <a:pt x="10894" y="74043"/>
                  </a:lnTo>
                  <a:lnTo>
                    <a:pt x="3175" y="96831"/>
                  </a:lnTo>
                  <a:lnTo>
                    <a:pt x="0" y="140206"/>
                  </a:lnTo>
                  <a:lnTo>
                    <a:pt x="3403" y="164841"/>
                  </a:lnTo>
                  <a:lnTo>
                    <a:pt x="11934" y="184369"/>
                  </a:lnTo>
                  <a:lnTo>
                    <a:pt x="17485" y="192852"/>
                  </a:lnTo>
                  <a:lnTo>
                    <a:pt x="25864" y="198507"/>
                  </a:lnTo>
                  <a:lnTo>
                    <a:pt x="47653" y="204791"/>
                  </a:lnTo>
                  <a:lnTo>
                    <a:pt x="57675" y="204127"/>
                  </a:lnTo>
                  <a:lnTo>
                    <a:pt x="75049" y="197150"/>
                  </a:lnTo>
                  <a:lnTo>
                    <a:pt x="97985" y="174479"/>
                  </a:lnTo>
                  <a:lnTo>
                    <a:pt x="122314" y="125096"/>
                  </a:lnTo>
                  <a:lnTo>
                    <a:pt x="138415" y="79901"/>
                  </a:lnTo>
                  <a:lnTo>
                    <a:pt x="136670" y="85397"/>
                  </a:lnTo>
                  <a:lnTo>
                    <a:pt x="145692" y="138682"/>
                  </a:lnTo>
                  <a:lnTo>
                    <a:pt x="153162" y="162994"/>
                  </a:lnTo>
                  <a:lnTo>
                    <a:pt x="164282" y="181599"/>
                  </a:lnTo>
                  <a:lnTo>
                    <a:pt x="207570" y="2203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001473" y="2063585"/>
              <a:ext cx="46186" cy="242192"/>
            </a:xfrm>
            <a:custGeom>
              <a:avLst/>
              <a:gdLst/>
              <a:ahLst/>
              <a:cxnLst/>
              <a:rect l="0" t="0" r="0" b="0"/>
              <a:pathLst>
                <a:path w="46186" h="242192">
                  <a:moveTo>
                    <a:pt x="9884" y="115814"/>
                  </a:moveTo>
                  <a:lnTo>
                    <a:pt x="27843" y="176924"/>
                  </a:lnTo>
                  <a:lnTo>
                    <a:pt x="45033" y="236945"/>
                  </a:lnTo>
                  <a:lnTo>
                    <a:pt x="46185" y="242191"/>
                  </a:lnTo>
                  <a:lnTo>
                    <a:pt x="45783" y="242179"/>
                  </a:lnTo>
                  <a:lnTo>
                    <a:pt x="18003" y="182693"/>
                  </a:lnTo>
                  <a:lnTo>
                    <a:pt x="2620" y="123711"/>
                  </a:lnTo>
                  <a:lnTo>
                    <a:pt x="0" y="69670"/>
                  </a:lnTo>
                  <a:lnTo>
                    <a:pt x="5882" y="48122"/>
                  </a:lnTo>
                  <a:lnTo>
                    <a:pt x="414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285098" y="1863544"/>
              <a:ext cx="21058" cy="400083"/>
            </a:xfrm>
            <a:custGeom>
              <a:avLst/>
              <a:gdLst/>
              <a:ahLst/>
              <a:cxnLst/>
              <a:rect l="0" t="0" r="0" b="0"/>
              <a:pathLst>
                <a:path w="21058" h="400083">
                  <a:moveTo>
                    <a:pt x="0" y="0"/>
                  </a:moveTo>
                  <a:lnTo>
                    <a:pt x="0" y="48930"/>
                  </a:lnTo>
                  <a:lnTo>
                    <a:pt x="5589" y="102472"/>
                  </a:lnTo>
                  <a:lnTo>
                    <a:pt x="9065" y="152804"/>
                  </a:lnTo>
                  <a:lnTo>
                    <a:pt x="10095" y="212171"/>
                  </a:lnTo>
                  <a:lnTo>
                    <a:pt x="17679" y="273407"/>
                  </a:lnTo>
                  <a:lnTo>
                    <a:pt x="20056" y="327064"/>
                  </a:lnTo>
                  <a:lnTo>
                    <a:pt x="20860" y="378943"/>
                  </a:lnTo>
                  <a:lnTo>
                    <a:pt x="21057" y="4000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169285" y="2010943"/>
              <a:ext cx="263213" cy="10529"/>
            </a:xfrm>
            <a:custGeom>
              <a:avLst/>
              <a:gdLst/>
              <a:ahLst/>
              <a:cxnLst/>
              <a:rect l="0" t="0" r="0" b="0"/>
              <a:pathLst>
                <a:path w="263213" h="10529">
                  <a:moveTo>
                    <a:pt x="263212" y="0"/>
                  </a:moveTo>
                  <a:lnTo>
                    <a:pt x="204595" y="5589"/>
                  </a:lnTo>
                  <a:lnTo>
                    <a:pt x="149251" y="9553"/>
                  </a:lnTo>
                  <a:lnTo>
                    <a:pt x="100245" y="10239"/>
                  </a:lnTo>
                  <a:lnTo>
                    <a:pt x="37522" y="1047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761601" y="2147813"/>
              <a:ext cx="203358" cy="186079"/>
            </a:xfrm>
            <a:custGeom>
              <a:avLst/>
              <a:gdLst/>
              <a:ahLst/>
              <a:cxnLst/>
              <a:rect l="0" t="0" r="0" b="0"/>
              <a:pathLst>
                <a:path w="203358" h="186079">
                  <a:moveTo>
                    <a:pt x="123622" y="0"/>
                  </a:moveTo>
                  <a:lnTo>
                    <a:pt x="85104" y="2340"/>
                  </a:lnTo>
                  <a:lnTo>
                    <a:pt x="59046" y="16811"/>
                  </a:lnTo>
                  <a:lnTo>
                    <a:pt x="29281" y="45781"/>
                  </a:lnTo>
                  <a:lnTo>
                    <a:pt x="11051" y="74786"/>
                  </a:lnTo>
                  <a:lnTo>
                    <a:pt x="3400" y="96409"/>
                  </a:lnTo>
                  <a:lnTo>
                    <a:pt x="0" y="121617"/>
                  </a:lnTo>
                  <a:lnTo>
                    <a:pt x="4728" y="145299"/>
                  </a:lnTo>
                  <a:lnTo>
                    <a:pt x="9264" y="156528"/>
                  </a:lnTo>
                  <a:lnTo>
                    <a:pt x="16968" y="165183"/>
                  </a:lnTo>
                  <a:lnTo>
                    <a:pt x="38005" y="177920"/>
                  </a:lnTo>
                  <a:lnTo>
                    <a:pt x="81746" y="186078"/>
                  </a:lnTo>
                  <a:lnTo>
                    <a:pt x="139353" y="180429"/>
                  </a:lnTo>
                  <a:lnTo>
                    <a:pt x="163369" y="174557"/>
                  </a:lnTo>
                  <a:lnTo>
                    <a:pt x="182621" y="161809"/>
                  </a:lnTo>
                  <a:lnTo>
                    <a:pt x="191031" y="153496"/>
                  </a:lnTo>
                  <a:lnTo>
                    <a:pt x="200374" y="131781"/>
                  </a:lnTo>
                  <a:lnTo>
                    <a:pt x="203357" y="107703"/>
                  </a:lnTo>
                  <a:lnTo>
                    <a:pt x="200784" y="85303"/>
                  </a:lnTo>
                  <a:lnTo>
                    <a:pt x="182364" y="44666"/>
                  </a:lnTo>
                  <a:lnTo>
                    <a:pt x="165735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965941" y="1842487"/>
              <a:ext cx="87739" cy="442197"/>
            </a:xfrm>
            <a:custGeom>
              <a:avLst/>
              <a:gdLst/>
              <a:ahLst/>
              <a:cxnLst/>
              <a:rect l="0" t="0" r="0" b="0"/>
              <a:pathLst>
                <a:path w="87739" h="442197">
                  <a:moveTo>
                    <a:pt x="87738" y="442196"/>
                  </a:moveTo>
                  <a:lnTo>
                    <a:pt x="76559" y="431018"/>
                  </a:lnTo>
                  <a:lnTo>
                    <a:pt x="60226" y="389469"/>
                  </a:lnTo>
                  <a:lnTo>
                    <a:pt x="45735" y="333082"/>
                  </a:lnTo>
                  <a:lnTo>
                    <a:pt x="35128" y="283134"/>
                  </a:lnTo>
                  <a:lnTo>
                    <a:pt x="24576" y="234410"/>
                  </a:lnTo>
                  <a:lnTo>
                    <a:pt x="14041" y="187218"/>
                  </a:lnTo>
                  <a:lnTo>
                    <a:pt x="0" y="124459"/>
                  </a:lnTo>
                  <a:lnTo>
                    <a:pt x="650" y="81200"/>
                  </a:lnTo>
                  <a:lnTo>
                    <a:pt x="8251" y="44336"/>
                  </a:lnTo>
                  <a:lnTo>
                    <a:pt x="20825" y="25164"/>
                  </a:lnTo>
                  <a:lnTo>
                    <a:pt x="29091" y="16776"/>
                  </a:lnTo>
                  <a:lnTo>
                    <a:pt x="47634" y="7456"/>
                  </a:lnTo>
                  <a:lnTo>
                    <a:pt x="7720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916808" y="2116227"/>
              <a:ext cx="136872" cy="10530"/>
            </a:xfrm>
            <a:custGeom>
              <a:avLst/>
              <a:gdLst/>
              <a:ahLst/>
              <a:cxnLst/>
              <a:rect l="0" t="0" r="0" b="0"/>
              <a:pathLst>
                <a:path w="136872" h="10530">
                  <a:moveTo>
                    <a:pt x="136871" y="0"/>
                  </a:moveTo>
                  <a:lnTo>
                    <a:pt x="78254" y="5590"/>
                  </a:lnTo>
                  <a:lnTo>
                    <a:pt x="21523" y="955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632784" y="1905658"/>
              <a:ext cx="21020" cy="452726"/>
            </a:xfrm>
            <a:custGeom>
              <a:avLst/>
              <a:gdLst/>
              <a:ahLst/>
              <a:cxnLst/>
              <a:rect l="0" t="0" r="0" b="0"/>
              <a:pathLst>
                <a:path w="21020" h="452726">
                  <a:moveTo>
                    <a:pt x="10490" y="0"/>
                  </a:moveTo>
                  <a:lnTo>
                    <a:pt x="2157" y="48930"/>
                  </a:lnTo>
                  <a:lnTo>
                    <a:pt x="613" y="103015"/>
                  </a:lnTo>
                  <a:lnTo>
                    <a:pt x="251" y="147560"/>
                  </a:lnTo>
                  <a:lnTo>
                    <a:pt x="91" y="194653"/>
                  </a:lnTo>
                  <a:lnTo>
                    <a:pt x="0" y="250437"/>
                  </a:lnTo>
                  <a:lnTo>
                    <a:pt x="1139" y="311208"/>
                  </a:lnTo>
                  <a:lnTo>
                    <a:pt x="8370" y="358802"/>
                  </a:lnTo>
                  <a:lnTo>
                    <a:pt x="16751" y="420737"/>
                  </a:lnTo>
                  <a:lnTo>
                    <a:pt x="21019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453761" y="2095171"/>
              <a:ext cx="357970" cy="42115"/>
            </a:xfrm>
            <a:custGeom>
              <a:avLst/>
              <a:gdLst/>
              <a:ahLst/>
              <a:cxnLst/>
              <a:rect l="0" t="0" r="0" b="0"/>
              <a:pathLst>
                <a:path w="357970" h="42115">
                  <a:moveTo>
                    <a:pt x="357969" y="0"/>
                  </a:moveTo>
                  <a:lnTo>
                    <a:pt x="300705" y="8333"/>
                  </a:lnTo>
                  <a:lnTo>
                    <a:pt x="251315" y="12997"/>
                  </a:lnTo>
                  <a:lnTo>
                    <a:pt x="199636" y="18668"/>
                  </a:lnTo>
                  <a:lnTo>
                    <a:pt x="140950" y="26174"/>
                  </a:lnTo>
                  <a:lnTo>
                    <a:pt x="78752" y="31686"/>
                  </a:lnTo>
                  <a:lnTo>
                    <a:pt x="22619" y="3970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811730" y="1916186"/>
              <a:ext cx="189514" cy="379027"/>
            </a:xfrm>
            <a:custGeom>
              <a:avLst/>
              <a:gdLst/>
              <a:ahLst/>
              <a:cxnLst/>
              <a:rect l="0" t="0" r="0" b="0"/>
              <a:pathLst>
                <a:path w="189514" h="379027">
                  <a:moveTo>
                    <a:pt x="0" y="0"/>
                  </a:moveTo>
                  <a:lnTo>
                    <a:pt x="1170" y="49263"/>
                  </a:lnTo>
                  <a:lnTo>
                    <a:pt x="7236" y="100514"/>
                  </a:lnTo>
                  <a:lnTo>
                    <a:pt x="10723" y="156124"/>
                  </a:lnTo>
                  <a:lnTo>
                    <a:pt x="18669" y="214373"/>
                  </a:lnTo>
                  <a:lnTo>
                    <a:pt x="20350" y="264340"/>
                  </a:lnTo>
                  <a:lnTo>
                    <a:pt x="20848" y="313069"/>
                  </a:lnTo>
                  <a:lnTo>
                    <a:pt x="15427" y="365868"/>
                  </a:lnTo>
                  <a:lnTo>
                    <a:pt x="13795" y="369084"/>
                  </a:lnTo>
                  <a:lnTo>
                    <a:pt x="12706" y="366549"/>
                  </a:lnTo>
                  <a:lnTo>
                    <a:pt x="11985" y="310269"/>
                  </a:lnTo>
                  <a:lnTo>
                    <a:pt x="20189" y="275206"/>
                  </a:lnTo>
                  <a:lnTo>
                    <a:pt x="30810" y="253335"/>
                  </a:lnTo>
                  <a:lnTo>
                    <a:pt x="55533" y="226881"/>
                  </a:lnTo>
                  <a:lnTo>
                    <a:pt x="81223" y="217819"/>
                  </a:lnTo>
                  <a:lnTo>
                    <a:pt x="108629" y="216132"/>
                  </a:lnTo>
                  <a:lnTo>
                    <a:pt x="128608" y="223180"/>
                  </a:lnTo>
                  <a:lnTo>
                    <a:pt x="142168" y="237232"/>
                  </a:lnTo>
                  <a:lnTo>
                    <a:pt x="176330" y="298410"/>
                  </a:lnTo>
                  <a:lnTo>
                    <a:pt x="185607" y="337982"/>
                  </a:lnTo>
                  <a:lnTo>
                    <a:pt x="189513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071669" y="2094769"/>
              <a:ext cx="150413" cy="210973"/>
            </a:xfrm>
            <a:custGeom>
              <a:avLst/>
              <a:gdLst/>
              <a:ahLst/>
              <a:cxnLst/>
              <a:rect l="0" t="0" r="0" b="0"/>
              <a:pathLst>
                <a:path w="150413" h="210973">
                  <a:moveTo>
                    <a:pt x="24331" y="95158"/>
                  </a:moveTo>
                  <a:lnTo>
                    <a:pt x="77359" y="80504"/>
                  </a:lnTo>
                  <a:lnTo>
                    <a:pt x="125229" y="65790"/>
                  </a:lnTo>
                  <a:lnTo>
                    <a:pt x="143654" y="54420"/>
                  </a:lnTo>
                  <a:lnTo>
                    <a:pt x="148333" y="46942"/>
                  </a:lnTo>
                  <a:lnTo>
                    <a:pt x="150412" y="29275"/>
                  </a:lnTo>
                  <a:lnTo>
                    <a:pt x="146990" y="20820"/>
                  </a:lnTo>
                  <a:lnTo>
                    <a:pt x="133828" y="5187"/>
                  </a:lnTo>
                  <a:lnTo>
                    <a:pt x="124235" y="1252"/>
                  </a:lnTo>
                  <a:lnTo>
                    <a:pt x="101098" y="0"/>
                  </a:lnTo>
                  <a:lnTo>
                    <a:pt x="67354" y="5872"/>
                  </a:lnTo>
                  <a:lnTo>
                    <a:pt x="40718" y="20610"/>
                  </a:lnTo>
                  <a:lnTo>
                    <a:pt x="18008" y="50973"/>
                  </a:lnTo>
                  <a:lnTo>
                    <a:pt x="2050" y="84016"/>
                  </a:lnTo>
                  <a:lnTo>
                    <a:pt x="0" y="105414"/>
                  </a:lnTo>
                  <a:lnTo>
                    <a:pt x="8216" y="147747"/>
                  </a:lnTo>
                  <a:lnTo>
                    <a:pt x="23326" y="179370"/>
                  </a:lnTo>
                  <a:lnTo>
                    <a:pt x="42212" y="194197"/>
                  </a:lnTo>
                  <a:lnTo>
                    <a:pt x="72912" y="206001"/>
                  </a:lnTo>
                  <a:lnTo>
                    <a:pt x="98030" y="2109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559253" y="2124147"/>
              <a:ext cx="140624" cy="421593"/>
            </a:xfrm>
            <a:custGeom>
              <a:avLst/>
              <a:gdLst/>
              <a:ahLst/>
              <a:cxnLst/>
              <a:rect l="0" t="0" r="0" b="0"/>
              <a:pathLst>
                <a:path w="140624" h="421593">
                  <a:moveTo>
                    <a:pt x="0" y="171065"/>
                  </a:moveTo>
                  <a:lnTo>
                    <a:pt x="3120" y="228329"/>
                  </a:lnTo>
                  <a:lnTo>
                    <a:pt x="8334" y="277719"/>
                  </a:lnTo>
                  <a:lnTo>
                    <a:pt x="15685" y="335632"/>
                  </a:lnTo>
                  <a:lnTo>
                    <a:pt x="28402" y="389272"/>
                  </a:lnTo>
                  <a:lnTo>
                    <a:pt x="37532" y="421592"/>
                  </a:lnTo>
                  <a:lnTo>
                    <a:pt x="39060" y="419972"/>
                  </a:lnTo>
                  <a:lnTo>
                    <a:pt x="40079" y="414212"/>
                  </a:lnTo>
                  <a:lnTo>
                    <a:pt x="26072" y="362940"/>
                  </a:lnTo>
                  <a:lnTo>
                    <a:pt x="15654" y="313575"/>
                  </a:lnTo>
                  <a:lnTo>
                    <a:pt x="8422" y="250731"/>
                  </a:lnTo>
                  <a:lnTo>
                    <a:pt x="1664" y="198240"/>
                  </a:lnTo>
                  <a:lnTo>
                    <a:pt x="329" y="135575"/>
                  </a:lnTo>
                  <a:lnTo>
                    <a:pt x="3185" y="73804"/>
                  </a:lnTo>
                  <a:lnTo>
                    <a:pt x="9604" y="43610"/>
                  </a:lnTo>
                  <a:lnTo>
                    <a:pt x="20257" y="22391"/>
                  </a:lnTo>
                  <a:lnTo>
                    <a:pt x="35910" y="8282"/>
                  </a:lnTo>
                  <a:lnTo>
                    <a:pt x="44997" y="2881"/>
                  </a:lnTo>
                  <a:lnTo>
                    <a:pt x="64453" y="0"/>
                  </a:lnTo>
                  <a:lnTo>
                    <a:pt x="74555" y="870"/>
                  </a:lnTo>
                  <a:lnTo>
                    <a:pt x="95137" y="11195"/>
                  </a:lnTo>
                  <a:lnTo>
                    <a:pt x="105539" y="18861"/>
                  </a:lnTo>
                  <a:lnTo>
                    <a:pt x="120216" y="39858"/>
                  </a:lnTo>
                  <a:lnTo>
                    <a:pt x="139171" y="85876"/>
                  </a:lnTo>
                  <a:lnTo>
                    <a:pt x="140623" y="107467"/>
                  </a:lnTo>
                  <a:lnTo>
                    <a:pt x="136199" y="127591"/>
                  </a:lnTo>
                  <a:lnTo>
                    <a:pt x="126434" y="144334"/>
                  </a:lnTo>
                  <a:lnTo>
                    <a:pt x="111176" y="156455"/>
                  </a:lnTo>
                  <a:lnTo>
                    <a:pt x="63731" y="176377"/>
                  </a:lnTo>
                  <a:lnTo>
                    <a:pt x="31586" y="1815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776437" y="2145040"/>
              <a:ext cx="178605" cy="171481"/>
            </a:xfrm>
            <a:custGeom>
              <a:avLst/>
              <a:gdLst/>
              <a:ahLst/>
              <a:cxnLst/>
              <a:rect l="0" t="0" r="0" b="0"/>
              <a:pathLst>
                <a:path w="178605" h="171481">
                  <a:moveTo>
                    <a:pt x="98672" y="13302"/>
                  </a:moveTo>
                  <a:lnTo>
                    <a:pt x="87493" y="2123"/>
                  </a:lnTo>
                  <a:lnTo>
                    <a:pt x="79521" y="0"/>
                  </a:lnTo>
                  <a:lnTo>
                    <a:pt x="58185" y="761"/>
                  </a:lnTo>
                  <a:lnTo>
                    <a:pt x="39343" y="11237"/>
                  </a:lnTo>
                  <a:lnTo>
                    <a:pt x="24340" y="27592"/>
                  </a:lnTo>
                  <a:lnTo>
                    <a:pt x="1247" y="76968"/>
                  </a:lnTo>
                  <a:lnTo>
                    <a:pt x="0" y="97750"/>
                  </a:lnTo>
                  <a:lnTo>
                    <a:pt x="4514" y="118685"/>
                  </a:lnTo>
                  <a:lnTo>
                    <a:pt x="14320" y="139687"/>
                  </a:lnTo>
                  <a:lnTo>
                    <a:pt x="32716" y="157600"/>
                  </a:lnTo>
                  <a:lnTo>
                    <a:pt x="44173" y="165653"/>
                  </a:lnTo>
                  <a:lnTo>
                    <a:pt x="69380" y="171480"/>
                  </a:lnTo>
                  <a:lnTo>
                    <a:pt x="93842" y="169001"/>
                  </a:lnTo>
                  <a:lnTo>
                    <a:pt x="141767" y="141935"/>
                  </a:lnTo>
                  <a:lnTo>
                    <a:pt x="167073" y="121735"/>
                  </a:lnTo>
                  <a:lnTo>
                    <a:pt x="175866" y="101659"/>
                  </a:lnTo>
                  <a:lnTo>
                    <a:pt x="178604" y="78308"/>
                  </a:lnTo>
                  <a:lnTo>
                    <a:pt x="175921" y="56231"/>
                  </a:lnTo>
                  <a:lnTo>
                    <a:pt x="167710" y="37841"/>
                  </a:lnTo>
                  <a:lnTo>
                    <a:pt x="140785" y="27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069486" y="2137435"/>
              <a:ext cx="138800" cy="421488"/>
            </a:xfrm>
            <a:custGeom>
              <a:avLst/>
              <a:gdLst/>
              <a:ahLst/>
              <a:cxnLst/>
              <a:rect l="0" t="0" r="0" b="0"/>
              <a:pathLst>
                <a:path w="138800" h="421488">
                  <a:moveTo>
                    <a:pt x="16193" y="157777"/>
                  </a:moveTo>
                  <a:lnTo>
                    <a:pt x="24525" y="211921"/>
                  </a:lnTo>
                  <a:lnTo>
                    <a:pt x="29190" y="259218"/>
                  </a:lnTo>
                  <a:lnTo>
                    <a:pt x="34861" y="314565"/>
                  </a:lnTo>
                  <a:lnTo>
                    <a:pt x="36542" y="364890"/>
                  </a:lnTo>
                  <a:lnTo>
                    <a:pt x="43222" y="421487"/>
                  </a:lnTo>
                  <a:lnTo>
                    <a:pt x="39539" y="403719"/>
                  </a:lnTo>
                  <a:lnTo>
                    <a:pt x="31961" y="348020"/>
                  </a:lnTo>
                  <a:lnTo>
                    <a:pt x="22685" y="299153"/>
                  </a:lnTo>
                  <a:lnTo>
                    <a:pt x="10240" y="242635"/>
                  </a:lnTo>
                  <a:lnTo>
                    <a:pt x="3448" y="180692"/>
                  </a:lnTo>
                  <a:lnTo>
                    <a:pt x="0" y="151584"/>
                  </a:lnTo>
                  <a:lnTo>
                    <a:pt x="4199" y="91650"/>
                  </a:lnTo>
                  <a:lnTo>
                    <a:pt x="10963" y="35010"/>
                  </a:lnTo>
                  <a:lnTo>
                    <a:pt x="25821" y="6498"/>
                  </a:lnTo>
                  <a:lnTo>
                    <a:pt x="33140" y="1942"/>
                  </a:lnTo>
                  <a:lnTo>
                    <a:pt x="50632" y="0"/>
                  </a:lnTo>
                  <a:lnTo>
                    <a:pt x="66984" y="6155"/>
                  </a:lnTo>
                  <a:lnTo>
                    <a:pt x="96545" y="29171"/>
                  </a:lnTo>
                  <a:lnTo>
                    <a:pt x="129928" y="79214"/>
                  </a:lnTo>
                  <a:lnTo>
                    <a:pt x="136931" y="100243"/>
                  </a:lnTo>
                  <a:lnTo>
                    <a:pt x="138799" y="112402"/>
                  </a:lnTo>
                  <a:lnTo>
                    <a:pt x="136535" y="121678"/>
                  </a:lnTo>
                  <a:lnTo>
                    <a:pt x="131516" y="129032"/>
                  </a:lnTo>
                  <a:lnTo>
                    <a:pt x="124660" y="135104"/>
                  </a:lnTo>
                  <a:lnTo>
                    <a:pt x="115411" y="137982"/>
                  </a:lnTo>
                  <a:lnTo>
                    <a:pt x="68835" y="1367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278313" y="2116227"/>
              <a:ext cx="123222" cy="137023"/>
            </a:xfrm>
            <a:custGeom>
              <a:avLst/>
              <a:gdLst/>
              <a:ahLst/>
              <a:cxnLst/>
              <a:rect l="0" t="0" r="0" b="0"/>
              <a:pathLst>
                <a:path w="123222" h="137023">
                  <a:moveTo>
                    <a:pt x="17936" y="0"/>
                  </a:moveTo>
                  <a:lnTo>
                    <a:pt x="6757" y="11179"/>
                  </a:lnTo>
                  <a:lnTo>
                    <a:pt x="1269" y="29145"/>
                  </a:lnTo>
                  <a:lnTo>
                    <a:pt x="0" y="51558"/>
                  </a:lnTo>
                  <a:lnTo>
                    <a:pt x="11790" y="105143"/>
                  </a:lnTo>
                  <a:lnTo>
                    <a:pt x="27293" y="131239"/>
                  </a:lnTo>
                  <a:lnTo>
                    <a:pt x="34703" y="135456"/>
                  </a:lnTo>
                  <a:lnTo>
                    <a:pt x="52294" y="137022"/>
                  </a:lnTo>
                  <a:lnTo>
                    <a:pt x="81928" y="125737"/>
                  </a:lnTo>
                  <a:lnTo>
                    <a:pt x="96289" y="110866"/>
                  </a:lnTo>
                  <a:lnTo>
                    <a:pt x="115041" y="72723"/>
                  </a:lnTo>
                  <a:lnTo>
                    <a:pt x="123221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506819" y="1831958"/>
              <a:ext cx="31586" cy="452726"/>
            </a:xfrm>
            <a:custGeom>
              <a:avLst/>
              <a:gdLst/>
              <a:ahLst/>
              <a:cxnLst/>
              <a:rect l="0" t="0" r="0" b="0"/>
              <a:pathLst>
                <a:path w="31586" h="452726">
                  <a:moveTo>
                    <a:pt x="0" y="0"/>
                  </a:moveTo>
                  <a:lnTo>
                    <a:pt x="9064" y="58617"/>
                  </a:lnTo>
                  <a:lnTo>
                    <a:pt x="15683" y="104586"/>
                  </a:lnTo>
                  <a:lnTo>
                    <a:pt x="19465" y="160840"/>
                  </a:lnTo>
                  <a:lnTo>
                    <a:pt x="20349" y="204456"/>
                  </a:lnTo>
                  <a:lnTo>
                    <a:pt x="23967" y="262571"/>
                  </a:lnTo>
                  <a:lnTo>
                    <a:pt x="30080" y="324827"/>
                  </a:lnTo>
                  <a:lnTo>
                    <a:pt x="31288" y="386214"/>
                  </a:lnTo>
                  <a:lnTo>
                    <a:pt x="31527" y="437854"/>
                  </a:lnTo>
                  <a:lnTo>
                    <a:pt x="31585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709845" y="2082151"/>
              <a:ext cx="239171" cy="213062"/>
            </a:xfrm>
            <a:custGeom>
              <a:avLst/>
              <a:gdLst/>
              <a:ahLst/>
              <a:cxnLst/>
              <a:rect l="0" t="0" r="0" b="0"/>
              <a:pathLst>
                <a:path w="239171" h="213062">
                  <a:moveTo>
                    <a:pt x="133885" y="76191"/>
                  </a:moveTo>
                  <a:lnTo>
                    <a:pt x="119313" y="33499"/>
                  </a:lnTo>
                  <a:lnTo>
                    <a:pt x="113642" y="23163"/>
                  </a:lnTo>
                  <a:lnTo>
                    <a:pt x="97983" y="8559"/>
                  </a:lnTo>
                  <a:lnTo>
                    <a:pt x="88893" y="3027"/>
                  </a:lnTo>
                  <a:lnTo>
                    <a:pt x="66316" y="0"/>
                  </a:lnTo>
                  <a:lnTo>
                    <a:pt x="53744" y="830"/>
                  </a:lnTo>
                  <a:lnTo>
                    <a:pt x="43023" y="6063"/>
                  </a:lnTo>
                  <a:lnTo>
                    <a:pt x="24872" y="24356"/>
                  </a:lnTo>
                  <a:lnTo>
                    <a:pt x="7088" y="55373"/>
                  </a:lnTo>
                  <a:lnTo>
                    <a:pt x="0" y="92379"/>
                  </a:lnTo>
                  <a:lnTo>
                    <a:pt x="3488" y="132980"/>
                  </a:lnTo>
                  <a:lnTo>
                    <a:pt x="11981" y="154463"/>
                  </a:lnTo>
                  <a:lnTo>
                    <a:pt x="17521" y="163467"/>
                  </a:lnTo>
                  <a:lnTo>
                    <a:pt x="33035" y="176591"/>
                  </a:lnTo>
                  <a:lnTo>
                    <a:pt x="42085" y="181729"/>
                  </a:lnTo>
                  <a:lnTo>
                    <a:pt x="61500" y="184318"/>
                  </a:lnTo>
                  <a:lnTo>
                    <a:pt x="102560" y="176448"/>
                  </a:lnTo>
                  <a:lnTo>
                    <a:pt x="110662" y="171105"/>
                  </a:lnTo>
                  <a:lnTo>
                    <a:pt x="122783" y="155809"/>
                  </a:lnTo>
                  <a:lnTo>
                    <a:pt x="147566" y="96843"/>
                  </a:lnTo>
                  <a:lnTo>
                    <a:pt x="150024" y="94638"/>
                  </a:lnTo>
                  <a:lnTo>
                    <a:pt x="151663" y="97848"/>
                  </a:lnTo>
                  <a:lnTo>
                    <a:pt x="159883" y="131031"/>
                  </a:lnTo>
                  <a:lnTo>
                    <a:pt x="194289" y="183132"/>
                  </a:lnTo>
                  <a:lnTo>
                    <a:pt x="211034" y="197030"/>
                  </a:lnTo>
                  <a:lnTo>
                    <a:pt x="239170" y="2130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8043901" y="1895129"/>
              <a:ext cx="10400" cy="368498"/>
            </a:xfrm>
            <a:custGeom>
              <a:avLst/>
              <a:gdLst/>
              <a:ahLst/>
              <a:cxnLst/>
              <a:rect l="0" t="0" r="0" b="0"/>
              <a:pathLst>
                <a:path w="10400" h="368498">
                  <a:moveTo>
                    <a:pt x="10399" y="0"/>
                  </a:moveTo>
                  <a:lnTo>
                    <a:pt x="4810" y="62093"/>
                  </a:lnTo>
                  <a:lnTo>
                    <a:pt x="1335" y="111205"/>
                  </a:lnTo>
                  <a:lnTo>
                    <a:pt x="305" y="170210"/>
                  </a:lnTo>
                  <a:lnTo>
                    <a:pt x="0" y="232147"/>
                  </a:lnTo>
                  <a:lnTo>
                    <a:pt x="5498" y="289363"/>
                  </a:lnTo>
                  <a:lnTo>
                    <a:pt x="9431" y="348013"/>
                  </a:lnTo>
                  <a:lnTo>
                    <a:pt x="10399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917430" y="2053057"/>
              <a:ext cx="284271" cy="10529"/>
            </a:xfrm>
            <a:custGeom>
              <a:avLst/>
              <a:gdLst/>
              <a:ahLst/>
              <a:cxnLst/>
              <a:rect l="0" t="0" r="0" b="0"/>
              <a:pathLst>
                <a:path w="284271" h="10529">
                  <a:moveTo>
                    <a:pt x="284270" y="0"/>
                  </a:moveTo>
                  <a:lnTo>
                    <a:pt x="246791" y="8333"/>
                  </a:lnTo>
                  <a:lnTo>
                    <a:pt x="211943" y="6758"/>
                  </a:lnTo>
                  <a:lnTo>
                    <a:pt x="151960" y="1335"/>
                  </a:lnTo>
                  <a:lnTo>
                    <a:pt x="92988" y="395"/>
                  </a:lnTo>
                  <a:lnTo>
                    <a:pt x="30500" y="731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237747" y="2158342"/>
              <a:ext cx="27124" cy="178985"/>
            </a:xfrm>
            <a:custGeom>
              <a:avLst/>
              <a:gdLst/>
              <a:ahLst/>
              <a:cxnLst/>
              <a:rect l="0" t="0" r="0" b="0"/>
              <a:pathLst>
                <a:path w="27124" h="178985">
                  <a:moveTo>
                    <a:pt x="6066" y="0"/>
                  </a:moveTo>
                  <a:lnTo>
                    <a:pt x="0" y="42027"/>
                  </a:lnTo>
                  <a:lnTo>
                    <a:pt x="7641" y="103534"/>
                  </a:lnTo>
                  <a:lnTo>
                    <a:pt x="22651" y="163329"/>
                  </a:lnTo>
                  <a:lnTo>
                    <a:pt x="27123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254342" y="201094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409175" y="2158342"/>
              <a:ext cx="150641" cy="179154"/>
            </a:xfrm>
            <a:custGeom>
              <a:avLst/>
              <a:gdLst/>
              <a:ahLst/>
              <a:cxnLst/>
              <a:rect l="0" t="0" r="0" b="0"/>
              <a:pathLst>
                <a:path w="150641" h="179154">
                  <a:moveTo>
                    <a:pt x="87322" y="0"/>
                  </a:moveTo>
                  <a:lnTo>
                    <a:pt x="48949" y="29308"/>
                  </a:lnTo>
                  <a:lnTo>
                    <a:pt x="21857" y="64800"/>
                  </a:lnTo>
                  <a:lnTo>
                    <a:pt x="207" y="116028"/>
                  </a:lnTo>
                  <a:lnTo>
                    <a:pt x="0" y="126485"/>
                  </a:lnTo>
                  <a:lnTo>
                    <a:pt x="6008" y="147462"/>
                  </a:lnTo>
                  <a:lnTo>
                    <a:pt x="22545" y="173414"/>
                  </a:lnTo>
                  <a:lnTo>
                    <a:pt x="31269" y="177610"/>
                  </a:lnTo>
                  <a:lnTo>
                    <a:pt x="53441" y="179153"/>
                  </a:lnTo>
                  <a:lnTo>
                    <a:pt x="86642" y="173445"/>
                  </a:lnTo>
                  <a:lnTo>
                    <a:pt x="118706" y="153166"/>
                  </a:lnTo>
                  <a:lnTo>
                    <a:pt x="144844" y="130520"/>
                  </a:lnTo>
                  <a:lnTo>
                    <a:pt x="149067" y="120939"/>
                  </a:lnTo>
                  <a:lnTo>
                    <a:pt x="150640" y="97814"/>
                  </a:lnTo>
                  <a:lnTo>
                    <a:pt x="144947" y="64077"/>
                  </a:lnTo>
                  <a:lnTo>
                    <a:pt x="130263" y="37443"/>
                  </a:lnTo>
                  <a:lnTo>
                    <a:pt x="97851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629792" y="2128759"/>
              <a:ext cx="214147" cy="292796"/>
            </a:xfrm>
            <a:custGeom>
              <a:avLst/>
              <a:gdLst/>
              <a:ahLst/>
              <a:cxnLst/>
              <a:rect l="0" t="0" r="0" b="0"/>
              <a:pathLst>
                <a:path w="214147" h="292796">
                  <a:moveTo>
                    <a:pt x="14104" y="50640"/>
                  </a:moveTo>
                  <a:lnTo>
                    <a:pt x="22438" y="104784"/>
                  </a:lnTo>
                  <a:lnTo>
                    <a:pt x="31580" y="167604"/>
                  </a:lnTo>
                  <a:lnTo>
                    <a:pt x="32930" y="205139"/>
                  </a:lnTo>
                  <a:lnTo>
                    <a:pt x="31334" y="206281"/>
                  </a:lnTo>
                  <a:lnTo>
                    <a:pt x="29100" y="203534"/>
                  </a:lnTo>
                  <a:lnTo>
                    <a:pt x="13768" y="147737"/>
                  </a:lnTo>
                  <a:lnTo>
                    <a:pt x="0" y="92566"/>
                  </a:lnTo>
                  <a:lnTo>
                    <a:pt x="696" y="48114"/>
                  </a:lnTo>
                  <a:lnTo>
                    <a:pt x="8312" y="10897"/>
                  </a:lnTo>
                  <a:lnTo>
                    <a:pt x="16091" y="4257"/>
                  </a:lnTo>
                  <a:lnTo>
                    <a:pt x="40333" y="0"/>
                  </a:lnTo>
                  <a:lnTo>
                    <a:pt x="67485" y="8246"/>
                  </a:lnTo>
                  <a:lnTo>
                    <a:pt x="117456" y="42136"/>
                  </a:lnTo>
                  <a:lnTo>
                    <a:pt x="160324" y="104473"/>
                  </a:lnTo>
                  <a:lnTo>
                    <a:pt x="183757" y="159669"/>
                  </a:lnTo>
                  <a:lnTo>
                    <a:pt x="199651" y="215632"/>
                  </a:lnTo>
                  <a:lnTo>
                    <a:pt x="210936" y="265508"/>
                  </a:lnTo>
                  <a:lnTo>
                    <a:pt x="214146" y="2927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1036352" y="3099392"/>
            <a:ext cx="8207999" cy="1304111"/>
            <a:chOff x="1036352" y="3099392"/>
            <a:chExt cx="8207999" cy="1304111"/>
          </a:xfrm>
        </p:grpSpPr>
        <p:sp>
          <p:nvSpPr>
            <p:cNvPr id="79" name="Freeform 78"/>
            <p:cNvSpPr/>
            <p:nvPr/>
          </p:nvSpPr>
          <p:spPr>
            <a:xfrm>
              <a:off x="1036352" y="3216072"/>
              <a:ext cx="405095" cy="553129"/>
            </a:xfrm>
            <a:custGeom>
              <a:avLst/>
              <a:gdLst/>
              <a:ahLst/>
              <a:cxnLst/>
              <a:rect l="0" t="0" r="0" b="0"/>
              <a:pathLst>
                <a:path w="405095" h="553129">
                  <a:moveTo>
                    <a:pt x="332681" y="20190"/>
                  </a:moveTo>
                  <a:lnTo>
                    <a:pt x="321503" y="9011"/>
                  </a:lnTo>
                  <a:lnTo>
                    <a:pt x="303537" y="3523"/>
                  </a:lnTo>
                  <a:lnTo>
                    <a:pt x="253875" y="0"/>
                  </a:lnTo>
                  <a:lnTo>
                    <a:pt x="191769" y="474"/>
                  </a:lnTo>
                  <a:lnTo>
                    <a:pt x="133228" y="10620"/>
                  </a:lnTo>
                  <a:lnTo>
                    <a:pt x="93820" y="23593"/>
                  </a:lnTo>
                  <a:lnTo>
                    <a:pt x="72103" y="36910"/>
                  </a:lnTo>
                  <a:lnTo>
                    <a:pt x="24385" y="93263"/>
                  </a:lnTo>
                  <a:lnTo>
                    <a:pt x="10047" y="109599"/>
                  </a:lnTo>
                  <a:lnTo>
                    <a:pt x="2115" y="130897"/>
                  </a:lnTo>
                  <a:lnTo>
                    <a:pt x="0" y="143128"/>
                  </a:lnTo>
                  <a:lnTo>
                    <a:pt x="3889" y="166076"/>
                  </a:lnTo>
                  <a:lnTo>
                    <a:pt x="14586" y="186804"/>
                  </a:lnTo>
                  <a:lnTo>
                    <a:pt x="31038" y="203815"/>
                  </a:lnTo>
                  <a:lnTo>
                    <a:pt x="56288" y="212935"/>
                  </a:lnTo>
                  <a:lnTo>
                    <a:pt x="108979" y="224379"/>
                  </a:lnTo>
                  <a:lnTo>
                    <a:pt x="172216" y="241373"/>
                  </a:lnTo>
                  <a:lnTo>
                    <a:pt x="227062" y="258847"/>
                  </a:lnTo>
                  <a:lnTo>
                    <a:pt x="290538" y="281064"/>
                  </a:lnTo>
                  <a:lnTo>
                    <a:pt x="343206" y="312095"/>
                  </a:lnTo>
                  <a:lnTo>
                    <a:pt x="391726" y="362711"/>
                  </a:lnTo>
                  <a:lnTo>
                    <a:pt x="399868" y="386891"/>
                  </a:lnTo>
                  <a:lnTo>
                    <a:pt x="405094" y="444485"/>
                  </a:lnTo>
                  <a:lnTo>
                    <a:pt x="400410" y="486848"/>
                  </a:lnTo>
                  <a:lnTo>
                    <a:pt x="395381" y="497412"/>
                  </a:lnTo>
                  <a:lnTo>
                    <a:pt x="380435" y="512269"/>
                  </a:lnTo>
                  <a:lnTo>
                    <a:pt x="339904" y="538574"/>
                  </a:lnTo>
                  <a:lnTo>
                    <a:pt x="281119" y="553128"/>
                  </a:lnTo>
                  <a:lnTo>
                    <a:pt x="241364" y="552834"/>
                  </a:lnTo>
                  <a:lnTo>
                    <a:pt x="185312" y="536665"/>
                  </a:lnTo>
                  <a:lnTo>
                    <a:pt x="122111" y="5150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570823" y="3541589"/>
              <a:ext cx="150779" cy="171480"/>
            </a:xfrm>
            <a:custGeom>
              <a:avLst/>
              <a:gdLst/>
              <a:ahLst/>
              <a:cxnLst/>
              <a:rect l="0" t="0" r="0" b="0"/>
              <a:pathLst>
                <a:path w="150779" h="171480">
                  <a:moveTo>
                    <a:pt x="19309" y="0"/>
                  </a:moveTo>
                  <a:lnTo>
                    <a:pt x="8130" y="16767"/>
                  </a:lnTo>
                  <a:lnTo>
                    <a:pt x="1179" y="49552"/>
                  </a:lnTo>
                  <a:lnTo>
                    <a:pt x="0" y="101381"/>
                  </a:lnTo>
                  <a:lnTo>
                    <a:pt x="4098" y="124607"/>
                  </a:lnTo>
                  <a:lnTo>
                    <a:pt x="18571" y="151824"/>
                  </a:lnTo>
                  <a:lnTo>
                    <a:pt x="34189" y="164184"/>
                  </a:lnTo>
                  <a:lnTo>
                    <a:pt x="43267" y="169117"/>
                  </a:lnTo>
                  <a:lnTo>
                    <a:pt x="62712" y="171479"/>
                  </a:lnTo>
                  <a:lnTo>
                    <a:pt x="83053" y="167460"/>
                  </a:lnTo>
                  <a:lnTo>
                    <a:pt x="113065" y="152043"/>
                  </a:lnTo>
                  <a:lnTo>
                    <a:pt x="129608" y="139324"/>
                  </a:lnTo>
                  <a:lnTo>
                    <a:pt x="138521" y="116514"/>
                  </a:lnTo>
                  <a:lnTo>
                    <a:pt x="150778" y="54121"/>
                  </a:lnTo>
                  <a:lnTo>
                    <a:pt x="145651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832287" y="3499474"/>
              <a:ext cx="63172" cy="203575"/>
            </a:xfrm>
            <a:custGeom>
              <a:avLst/>
              <a:gdLst/>
              <a:ahLst/>
              <a:cxnLst/>
              <a:rect l="0" t="0" r="0" b="0"/>
              <a:pathLst>
                <a:path w="63172" h="203575">
                  <a:moveTo>
                    <a:pt x="0" y="84228"/>
                  </a:moveTo>
                  <a:lnTo>
                    <a:pt x="3120" y="126920"/>
                  </a:lnTo>
                  <a:lnTo>
                    <a:pt x="21331" y="189564"/>
                  </a:lnTo>
                  <a:lnTo>
                    <a:pt x="25858" y="203574"/>
                  </a:lnTo>
                  <a:lnTo>
                    <a:pt x="23000" y="190560"/>
                  </a:lnTo>
                  <a:lnTo>
                    <a:pt x="15724" y="137240"/>
                  </a:lnTo>
                  <a:lnTo>
                    <a:pt x="2880" y="81158"/>
                  </a:lnTo>
                  <a:lnTo>
                    <a:pt x="3620" y="55957"/>
                  </a:lnTo>
                  <a:lnTo>
                    <a:pt x="11747" y="33059"/>
                  </a:lnTo>
                  <a:lnTo>
                    <a:pt x="26278" y="17422"/>
                  </a:lnTo>
                  <a:lnTo>
                    <a:pt x="47950" y="5162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000743" y="3478417"/>
              <a:ext cx="94758" cy="203584"/>
            </a:xfrm>
            <a:custGeom>
              <a:avLst/>
              <a:gdLst/>
              <a:ahLst/>
              <a:cxnLst/>
              <a:rect l="0" t="0" r="0" b="0"/>
              <a:pathLst>
                <a:path w="94758" h="203584">
                  <a:moveTo>
                    <a:pt x="0" y="63171"/>
                  </a:moveTo>
                  <a:lnTo>
                    <a:pt x="17958" y="117046"/>
                  </a:lnTo>
                  <a:lnTo>
                    <a:pt x="45876" y="179093"/>
                  </a:lnTo>
                  <a:lnTo>
                    <a:pt x="54704" y="200090"/>
                  </a:lnTo>
                  <a:lnTo>
                    <a:pt x="58696" y="203583"/>
                  </a:lnTo>
                  <a:lnTo>
                    <a:pt x="62528" y="202403"/>
                  </a:lnTo>
                  <a:lnTo>
                    <a:pt x="66252" y="198106"/>
                  </a:lnTo>
                  <a:lnTo>
                    <a:pt x="77082" y="169702"/>
                  </a:lnTo>
                  <a:lnTo>
                    <a:pt x="82817" y="117013"/>
                  </a:lnTo>
                  <a:lnTo>
                    <a:pt x="83949" y="54613"/>
                  </a:lnTo>
                  <a:lnTo>
                    <a:pt x="85274" y="28952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133615" y="3477114"/>
              <a:ext cx="116511" cy="232931"/>
            </a:xfrm>
            <a:custGeom>
              <a:avLst/>
              <a:gdLst/>
              <a:ahLst/>
              <a:cxnLst/>
              <a:rect l="0" t="0" r="0" b="0"/>
              <a:pathLst>
                <a:path w="116511" h="232931">
                  <a:moveTo>
                    <a:pt x="3999" y="106588"/>
                  </a:moveTo>
                  <a:lnTo>
                    <a:pt x="67426" y="88630"/>
                  </a:lnTo>
                  <a:lnTo>
                    <a:pt x="88341" y="81839"/>
                  </a:lnTo>
                  <a:lnTo>
                    <a:pt x="103095" y="68683"/>
                  </a:lnTo>
                  <a:lnTo>
                    <a:pt x="108668" y="60261"/>
                  </a:lnTo>
                  <a:lnTo>
                    <a:pt x="116510" y="26051"/>
                  </a:lnTo>
                  <a:lnTo>
                    <a:pt x="114101" y="16632"/>
                  </a:lnTo>
                  <a:lnTo>
                    <a:pt x="108986" y="9183"/>
                  </a:lnTo>
                  <a:lnTo>
                    <a:pt x="102066" y="3047"/>
                  </a:lnTo>
                  <a:lnTo>
                    <a:pt x="93943" y="126"/>
                  </a:lnTo>
                  <a:lnTo>
                    <a:pt x="75560" y="0"/>
                  </a:lnTo>
                  <a:lnTo>
                    <a:pt x="58810" y="6963"/>
                  </a:lnTo>
                  <a:lnTo>
                    <a:pt x="28993" y="30497"/>
                  </a:lnTo>
                  <a:lnTo>
                    <a:pt x="13224" y="56357"/>
                  </a:lnTo>
                  <a:lnTo>
                    <a:pt x="1143" y="91835"/>
                  </a:lnTo>
                  <a:lnTo>
                    <a:pt x="0" y="115239"/>
                  </a:lnTo>
                  <a:lnTo>
                    <a:pt x="4561" y="136169"/>
                  </a:lnTo>
                  <a:lnTo>
                    <a:pt x="33073" y="181641"/>
                  </a:lnTo>
                  <a:lnTo>
                    <a:pt x="88227" y="2329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327126" y="3552117"/>
              <a:ext cx="52644" cy="105286"/>
            </a:xfrm>
            <a:custGeom>
              <a:avLst/>
              <a:gdLst/>
              <a:ahLst/>
              <a:cxnLst/>
              <a:rect l="0" t="0" r="0" b="0"/>
              <a:pathLst>
                <a:path w="52644" h="105286">
                  <a:moveTo>
                    <a:pt x="0" y="0"/>
                  </a:moveTo>
                  <a:lnTo>
                    <a:pt x="28681" y="53875"/>
                  </a:lnTo>
                  <a:lnTo>
                    <a:pt x="52643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295541" y="3488946"/>
              <a:ext cx="157929" cy="463255"/>
            </a:xfrm>
            <a:custGeom>
              <a:avLst/>
              <a:gdLst/>
              <a:ahLst/>
              <a:cxnLst/>
              <a:rect l="0" t="0" r="0" b="0"/>
              <a:pathLst>
                <a:path w="157929" h="463255">
                  <a:moveTo>
                    <a:pt x="157928" y="0"/>
                  </a:moveTo>
                  <a:lnTo>
                    <a:pt x="157928" y="22357"/>
                  </a:lnTo>
                  <a:lnTo>
                    <a:pt x="138142" y="76990"/>
                  </a:lnTo>
                  <a:lnTo>
                    <a:pt x="117494" y="130502"/>
                  </a:lnTo>
                  <a:lnTo>
                    <a:pt x="90886" y="193368"/>
                  </a:lnTo>
                  <a:lnTo>
                    <a:pt x="66219" y="255179"/>
                  </a:lnTo>
                  <a:lnTo>
                    <a:pt x="50426" y="306066"/>
                  </a:lnTo>
                  <a:lnTo>
                    <a:pt x="34048" y="355068"/>
                  </a:lnTo>
                  <a:lnTo>
                    <a:pt x="18034" y="413548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379562" y="3752592"/>
              <a:ext cx="1021265" cy="83795"/>
            </a:xfrm>
            <a:custGeom>
              <a:avLst/>
              <a:gdLst/>
              <a:ahLst/>
              <a:cxnLst/>
              <a:rect l="0" t="0" r="0" b="0"/>
              <a:pathLst>
                <a:path w="1021265" h="83795">
                  <a:moveTo>
                    <a:pt x="1021264" y="10095"/>
                  </a:moveTo>
                  <a:lnTo>
                    <a:pt x="983786" y="1762"/>
                  </a:lnTo>
                  <a:lnTo>
                    <a:pt x="932362" y="0"/>
                  </a:lnTo>
                  <a:lnTo>
                    <a:pt x="871516" y="7957"/>
                  </a:lnTo>
                  <a:lnTo>
                    <a:pt x="811660" y="15262"/>
                  </a:lnTo>
                  <a:lnTo>
                    <a:pt x="760807" y="24624"/>
                  </a:lnTo>
                  <a:lnTo>
                    <a:pt x="703106" y="34807"/>
                  </a:lnTo>
                  <a:lnTo>
                    <a:pt x="647145" y="39643"/>
                  </a:lnTo>
                  <a:lnTo>
                    <a:pt x="585409" y="42448"/>
                  </a:lnTo>
                  <a:lnTo>
                    <a:pt x="528847" y="49934"/>
                  </a:lnTo>
                  <a:lnTo>
                    <a:pt x="471380" y="54655"/>
                  </a:lnTo>
                  <a:lnTo>
                    <a:pt x="429431" y="60315"/>
                  </a:lnTo>
                  <a:lnTo>
                    <a:pt x="383491" y="66730"/>
                  </a:lnTo>
                  <a:lnTo>
                    <a:pt x="338896" y="70361"/>
                  </a:lnTo>
                  <a:lnTo>
                    <a:pt x="295680" y="71975"/>
                  </a:lnTo>
                  <a:lnTo>
                    <a:pt x="253076" y="72692"/>
                  </a:lnTo>
                  <a:lnTo>
                    <a:pt x="207624" y="76130"/>
                  </a:lnTo>
                  <a:lnTo>
                    <a:pt x="161298" y="80388"/>
                  </a:lnTo>
                  <a:lnTo>
                    <a:pt x="117311" y="82280"/>
                  </a:lnTo>
                  <a:lnTo>
                    <a:pt x="71245" y="83121"/>
                  </a:lnTo>
                  <a:lnTo>
                    <a:pt x="21110" y="83595"/>
                  </a:lnTo>
                  <a:lnTo>
                    <a:pt x="0" y="837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811437" y="3520532"/>
              <a:ext cx="136872" cy="27124"/>
            </a:xfrm>
            <a:custGeom>
              <a:avLst/>
              <a:gdLst/>
              <a:ahLst/>
              <a:cxnLst/>
              <a:rect l="0" t="0" r="0" b="0"/>
              <a:pathLst>
                <a:path w="136872" h="27124">
                  <a:moveTo>
                    <a:pt x="136871" y="21057"/>
                  </a:moveTo>
                  <a:lnTo>
                    <a:pt x="103249" y="27123"/>
                  </a:lnTo>
                  <a:lnTo>
                    <a:pt x="65038" y="21034"/>
                  </a:lnTo>
                  <a:lnTo>
                    <a:pt x="19563" y="484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292425" y="3197332"/>
              <a:ext cx="287594" cy="526307"/>
            </a:xfrm>
            <a:custGeom>
              <a:avLst/>
              <a:gdLst/>
              <a:ahLst/>
              <a:cxnLst/>
              <a:rect l="0" t="0" r="0" b="0"/>
              <a:pathLst>
                <a:path w="287594" h="526307">
                  <a:moveTo>
                    <a:pt x="287593" y="59987"/>
                  </a:moveTo>
                  <a:lnTo>
                    <a:pt x="241811" y="12112"/>
                  </a:lnTo>
                  <a:lnTo>
                    <a:pt x="221622" y="3614"/>
                  </a:lnTo>
                  <a:lnTo>
                    <a:pt x="185118" y="0"/>
                  </a:lnTo>
                  <a:lnTo>
                    <a:pt x="162500" y="3301"/>
                  </a:lnTo>
                  <a:lnTo>
                    <a:pt x="143869" y="11787"/>
                  </a:lnTo>
                  <a:lnTo>
                    <a:pt x="98347" y="45364"/>
                  </a:lnTo>
                  <a:lnTo>
                    <a:pt x="59973" y="101331"/>
                  </a:lnTo>
                  <a:lnTo>
                    <a:pt x="27565" y="162976"/>
                  </a:lnTo>
                  <a:lnTo>
                    <a:pt x="10971" y="218111"/>
                  </a:lnTo>
                  <a:lnTo>
                    <a:pt x="0" y="268146"/>
                  </a:lnTo>
                  <a:lnTo>
                    <a:pt x="519" y="320016"/>
                  </a:lnTo>
                  <a:lnTo>
                    <a:pt x="11175" y="381539"/>
                  </a:lnTo>
                  <a:lnTo>
                    <a:pt x="27664" y="435632"/>
                  </a:lnTo>
                  <a:lnTo>
                    <a:pt x="61078" y="490040"/>
                  </a:lnTo>
                  <a:lnTo>
                    <a:pt x="89066" y="513534"/>
                  </a:lnTo>
                  <a:lnTo>
                    <a:pt x="109282" y="523996"/>
                  </a:lnTo>
                  <a:lnTo>
                    <a:pt x="129965" y="526306"/>
                  </a:lnTo>
                  <a:lnTo>
                    <a:pt x="161251" y="5232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593696" y="3488946"/>
              <a:ext cx="179827" cy="242964"/>
            </a:xfrm>
            <a:custGeom>
              <a:avLst/>
              <a:gdLst/>
              <a:ahLst/>
              <a:cxnLst/>
              <a:rect l="0" t="0" r="0" b="0"/>
              <a:pathLst>
                <a:path w="179827" h="242964">
                  <a:moveTo>
                    <a:pt x="70550" y="10529"/>
                  </a:moveTo>
                  <a:lnTo>
                    <a:pt x="19015" y="47615"/>
                  </a:lnTo>
                  <a:lnTo>
                    <a:pt x="7481" y="65616"/>
                  </a:lnTo>
                  <a:lnTo>
                    <a:pt x="0" y="106660"/>
                  </a:lnTo>
                  <a:lnTo>
                    <a:pt x="5878" y="163355"/>
                  </a:lnTo>
                  <a:lnTo>
                    <a:pt x="11781" y="187246"/>
                  </a:lnTo>
                  <a:lnTo>
                    <a:pt x="27662" y="206443"/>
                  </a:lnTo>
                  <a:lnTo>
                    <a:pt x="70397" y="237831"/>
                  </a:lnTo>
                  <a:lnTo>
                    <a:pt x="91539" y="242963"/>
                  </a:lnTo>
                  <a:lnTo>
                    <a:pt x="102090" y="242694"/>
                  </a:lnTo>
                  <a:lnTo>
                    <a:pt x="120053" y="236156"/>
                  </a:lnTo>
                  <a:lnTo>
                    <a:pt x="135835" y="224281"/>
                  </a:lnTo>
                  <a:lnTo>
                    <a:pt x="156704" y="197865"/>
                  </a:lnTo>
                  <a:lnTo>
                    <a:pt x="178674" y="147113"/>
                  </a:lnTo>
                  <a:lnTo>
                    <a:pt x="179826" y="126215"/>
                  </a:lnTo>
                  <a:lnTo>
                    <a:pt x="164733" y="63160"/>
                  </a:lnTo>
                  <a:lnTo>
                    <a:pt x="161414" y="52635"/>
                  </a:lnTo>
                  <a:lnTo>
                    <a:pt x="148368" y="34702"/>
                  </a:lnTo>
                  <a:lnTo>
                    <a:pt x="11266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822366" y="3246790"/>
              <a:ext cx="31394" cy="431670"/>
            </a:xfrm>
            <a:custGeom>
              <a:avLst/>
              <a:gdLst/>
              <a:ahLst/>
              <a:cxnLst/>
              <a:rect l="0" t="0" r="0" b="0"/>
              <a:pathLst>
                <a:path w="31394" h="431670">
                  <a:moveTo>
                    <a:pt x="10336" y="0"/>
                  </a:moveTo>
                  <a:lnTo>
                    <a:pt x="3100" y="27557"/>
                  </a:lnTo>
                  <a:lnTo>
                    <a:pt x="458" y="90018"/>
                  </a:lnTo>
                  <a:lnTo>
                    <a:pt x="0" y="149115"/>
                  </a:lnTo>
                  <a:lnTo>
                    <a:pt x="2984" y="201720"/>
                  </a:lnTo>
                  <a:lnTo>
                    <a:pt x="8883" y="256526"/>
                  </a:lnTo>
                  <a:lnTo>
                    <a:pt x="17284" y="306346"/>
                  </a:lnTo>
                  <a:lnTo>
                    <a:pt x="20157" y="366966"/>
                  </a:lnTo>
                  <a:lnTo>
                    <a:pt x="23774" y="403918"/>
                  </a:lnTo>
                  <a:lnTo>
                    <a:pt x="31393" y="43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942926" y="3246790"/>
              <a:ext cx="37176" cy="357970"/>
            </a:xfrm>
            <a:custGeom>
              <a:avLst/>
              <a:gdLst/>
              <a:ahLst/>
              <a:cxnLst/>
              <a:rect l="0" t="0" r="0" b="0"/>
              <a:pathLst>
                <a:path w="37176" h="357970">
                  <a:moveTo>
                    <a:pt x="5589" y="0"/>
                  </a:moveTo>
                  <a:lnTo>
                    <a:pt x="0" y="16768"/>
                  </a:lnTo>
                  <a:lnTo>
                    <a:pt x="2113" y="49552"/>
                  </a:lnTo>
                  <a:lnTo>
                    <a:pt x="12138" y="104892"/>
                  </a:lnTo>
                  <a:lnTo>
                    <a:pt x="16108" y="157421"/>
                  </a:lnTo>
                  <a:lnTo>
                    <a:pt x="24218" y="217750"/>
                  </a:lnTo>
                  <a:lnTo>
                    <a:pt x="29047" y="272749"/>
                  </a:lnTo>
                  <a:lnTo>
                    <a:pt x="34766" y="319851"/>
                  </a:lnTo>
                  <a:lnTo>
                    <a:pt x="37175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056684" y="3419664"/>
              <a:ext cx="113775" cy="185097"/>
            </a:xfrm>
            <a:custGeom>
              <a:avLst/>
              <a:gdLst/>
              <a:ahLst/>
              <a:cxnLst/>
              <a:rect l="0" t="0" r="0" b="0"/>
              <a:pathLst>
                <a:path w="113775" h="185097">
                  <a:moveTo>
                    <a:pt x="18173" y="90339"/>
                  </a:moveTo>
                  <a:lnTo>
                    <a:pt x="72048" y="62828"/>
                  </a:lnTo>
                  <a:lnTo>
                    <a:pt x="92421" y="55495"/>
                  </a:lnTo>
                  <a:lnTo>
                    <a:pt x="106934" y="42098"/>
                  </a:lnTo>
                  <a:lnTo>
                    <a:pt x="112442" y="33612"/>
                  </a:lnTo>
                  <a:lnTo>
                    <a:pt x="113774" y="25615"/>
                  </a:lnTo>
                  <a:lnTo>
                    <a:pt x="112323" y="17944"/>
                  </a:lnTo>
                  <a:lnTo>
                    <a:pt x="109016" y="10490"/>
                  </a:lnTo>
                  <a:lnTo>
                    <a:pt x="102131" y="5521"/>
                  </a:lnTo>
                  <a:lnTo>
                    <a:pt x="82004" y="0"/>
                  </a:lnTo>
                  <a:lnTo>
                    <a:pt x="60580" y="3785"/>
                  </a:lnTo>
                  <a:lnTo>
                    <a:pt x="31908" y="19070"/>
                  </a:lnTo>
                  <a:lnTo>
                    <a:pt x="17259" y="32928"/>
                  </a:lnTo>
                  <a:lnTo>
                    <a:pt x="6848" y="50785"/>
                  </a:lnTo>
                  <a:lnTo>
                    <a:pt x="0" y="91748"/>
                  </a:lnTo>
                  <a:lnTo>
                    <a:pt x="3560" y="129751"/>
                  </a:lnTo>
                  <a:lnTo>
                    <a:pt x="15188" y="149189"/>
                  </a:lnTo>
                  <a:lnTo>
                    <a:pt x="60287" y="1850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261498" y="3436304"/>
              <a:ext cx="108159" cy="200042"/>
            </a:xfrm>
            <a:custGeom>
              <a:avLst/>
              <a:gdLst/>
              <a:ahLst/>
              <a:cxnLst/>
              <a:rect l="0" t="0" r="0" b="0"/>
              <a:pathLst>
                <a:path w="108159" h="200042">
                  <a:moveTo>
                    <a:pt x="66044" y="0"/>
                  </a:moveTo>
                  <a:lnTo>
                    <a:pt x="41997" y="9575"/>
                  </a:lnTo>
                  <a:lnTo>
                    <a:pt x="27670" y="20243"/>
                  </a:lnTo>
                  <a:lnTo>
                    <a:pt x="12040" y="44992"/>
                  </a:lnTo>
                  <a:lnTo>
                    <a:pt x="0" y="74553"/>
                  </a:lnTo>
                  <a:lnTo>
                    <a:pt x="202" y="111127"/>
                  </a:lnTo>
                  <a:lnTo>
                    <a:pt x="13260" y="146010"/>
                  </a:lnTo>
                  <a:lnTo>
                    <a:pt x="31665" y="164719"/>
                  </a:lnTo>
                  <a:lnTo>
                    <a:pt x="76020" y="190204"/>
                  </a:lnTo>
                  <a:lnTo>
                    <a:pt x="108158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444814" y="3246790"/>
              <a:ext cx="30127" cy="357970"/>
            </a:xfrm>
            <a:custGeom>
              <a:avLst/>
              <a:gdLst/>
              <a:ahLst/>
              <a:cxnLst/>
              <a:rect l="0" t="0" r="0" b="0"/>
              <a:pathLst>
                <a:path w="30127" h="357970">
                  <a:moveTo>
                    <a:pt x="9069" y="0"/>
                  </a:moveTo>
                  <a:lnTo>
                    <a:pt x="5" y="58617"/>
                  </a:lnTo>
                  <a:lnTo>
                    <a:pt x="0" y="115131"/>
                  </a:lnTo>
                  <a:lnTo>
                    <a:pt x="5862" y="170204"/>
                  </a:lnTo>
                  <a:lnTo>
                    <a:pt x="9289" y="221747"/>
                  </a:lnTo>
                  <a:lnTo>
                    <a:pt x="17215" y="278029"/>
                  </a:lnTo>
                  <a:lnTo>
                    <a:pt x="24716" y="333600"/>
                  </a:lnTo>
                  <a:lnTo>
                    <a:pt x="30126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348598" y="3385125"/>
              <a:ext cx="273742" cy="51180"/>
            </a:xfrm>
            <a:custGeom>
              <a:avLst/>
              <a:gdLst/>
              <a:ahLst/>
              <a:cxnLst/>
              <a:rect l="0" t="0" r="0" b="0"/>
              <a:pathLst>
                <a:path w="273742" h="51180">
                  <a:moveTo>
                    <a:pt x="273741" y="9065"/>
                  </a:moveTo>
                  <a:lnTo>
                    <a:pt x="215124" y="0"/>
                  </a:lnTo>
                  <a:lnTo>
                    <a:pt x="160951" y="7231"/>
                  </a:lnTo>
                  <a:lnTo>
                    <a:pt x="105189" y="23044"/>
                  </a:lnTo>
                  <a:lnTo>
                    <a:pt x="43488" y="45567"/>
                  </a:lnTo>
                  <a:lnTo>
                    <a:pt x="0" y="511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872177" y="3194375"/>
              <a:ext cx="160775" cy="452957"/>
            </a:xfrm>
            <a:custGeom>
              <a:avLst/>
              <a:gdLst/>
              <a:ahLst/>
              <a:cxnLst/>
              <a:rect l="0" t="0" r="0" b="0"/>
              <a:pathLst>
                <a:path w="160775" h="452957">
                  <a:moveTo>
                    <a:pt x="139717" y="284043"/>
                  </a:moveTo>
                  <a:lnTo>
                    <a:pt x="121736" y="268402"/>
                  </a:lnTo>
                  <a:lnTo>
                    <a:pt x="104819" y="260324"/>
                  </a:lnTo>
                  <a:lnTo>
                    <a:pt x="85602" y="259073"/>
                  </a:lnTo>
                  <a:lnTo>
                    <a:pt x="75564" y="260377"/>
                  </a:lnTo>
                  <a:lnTo>
                    <a:pt x="58172" y="271185"/>
                  </a:lnTo>
                  <a:lnTo>
                    <a:pt x="21917" y="309472"/>
                  </a:lnTo>
                  <a:lnTo>
                    <a:pt x="0" y="358318"/>
                  </a:lnTo>
                  <a:lnTo>
                    <a:pt x="183" y="395088"/>
                  </a:lnTo>
                  <a:lnTo>
                    <a:pt x="7647" y="430029"/>
                  </a:lnTo>
                  <a:lnTo>
                    <a:pt x="13066" y="438689"/>
                  </a:lnTo>
                  <a:lnTo>
                    <a:pt x="28445" y="451430"/>
                  </a:lnTo>
                  <a:lnTo>
                    <a:pt x="36290" y="452956"/>
                  </a:lnTo>
                  <a:lnTo>
                    <a:pt x="43859" y="451634"/>
                  </a:lnTo>
                  <a:lnTo>
                    <a:pt x="58509" y="443926"/>
                  </a:lnTo>
                  <a:lnTo>
                    <a:pt x="72819" y="432701"/>
                  </a:lnTo>
                  <a:lnTo>
                    <a:pt x="94029" y="402049"/>
                  </a:lnTo>
                  <a:lnTo>
                    <a:pt x="114921" y="348600"/>
                  </a:lnTo>
                  <a:lnTo>
                    <a:pt x="132500" y="299921"/>
                  </a:lnTo>
                  <a:lnTo>
                    <a:pt x="144467" y="248453"/>
                  </a:lnTo>
                  <a:lnTo>
                    <a:pt x="149703" y="197329"/>
                  </a:lnTo>
                  <a:lnTo>
                    <a:pt x="158240" y="137539"/>
                  </a:lnTo>
                  <a:lnTo>
                    <a:pt x="160273" y="80668"/>
                  </a:lnTo>
                  <a:lnTo>
                    <a:pt x="152270" y="25544"/>
                  </a:lnTo>
                  <a:lnTo>
                    <a:pt x="146076" y="1868"/>
                  </a:lnTo>
                  <a:lnTo>
                    <a:pt x="142786" y="0"/>
                  </a:lnTo>
                  <a:lnTo>
                    <a:pt x="139424" y="4604"/>
                  </a:lnTo>
                  <a:lnTo>
                    <a:pt x="133737" y="25317"/>
                  </a:lnTo>
                  <a:lnTo>
                    <a:pt x="130087" y="83154"/>
                  </a:lnTo>
                  <a:lnTo>
                    <a:pt x="129366" y="139986"/>
                  </a:lnTo>
                  <a:lnTo>
                    <a:pt x="129241" y="193396"/>
                  </a:lnTo>
                  <a:lnTo>
                    <a:pt x="134793" y="242497"/>
                  </a:lnTo>
                  <a:lnTo>
                    <a:pt x="139914" y="301009"/>
                  </a:lnTo>
                  <a:lnTo>
                    <a:pt x="150978" y="354508"/>
                  </a:lnTo>
                  <a:lnTo>
                    <a:pt x="160774" y="4103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113891" y="3454342"/>
              <a:ext cx="171744" cy="224771"/>
            </a:xfrm>
            <a:custGeom>
              <a:avLst/>
              <a:gdLst/>
              <a:ahLst/>
              <a:cxnLst/>
              <a:rect l="0" t="0" r="0" b="0"/>
              <a:pathLst>
                <a:path w="171744" h="224771">
                  <a:moveTo>
                    <a:pt x="108572" y="13547"/>
                  </a:moveTo>
                  <a:lnTo>
                    <a:pt x="91805" y="2369"/>
                  </a:lnTo>
                  <a:lnTo>
                    <a:pt x="74214" y="0"/>
                  </a:lnTo>
                  <a:lnTo>
                    <a:pt x="64610" y="1007"/>
                  </a:lnTo>
                  <a:lnTo>
                    <a:pt x="47699" y="8364"/>
                  </a:lnTo>
                  <a:lnTo>
                    <a:pt x="39914" y="13601"/>
                  </a:lnTo>
                  <a:lnTo>
                    <a:pt x="28145" y="28779"/>
                  </a:lnTo>
                  <a:lnTo>
                    <a:pt x="3621" y="87660"/>
                  </a:lnTo>
                  <a:lnTo>
                    <a:pt x="0" y="98051"/>
                  </a:lnTo>
                  <a:lnTo>
                    <a:pt x="494" y="135031"/>
                  </a:lnTo>
                  <a:lnTo>
                    <a:pt x="12311" y="181044"/>
                  </a:lnTo>
                  <a:lnTo>
                    <a:pt x="23286" y="202634"/>
                  </a:lnTo>
                  <a:lnTo>
                    <a:pt x="39082" y="217689"/>
                  </a:lnTo>
                  <a:lnTo>
                    <a:pt x="48207" y="223341"/>
                  </a:lnTo>
                  <a:lnTo>
                    <a:pt x="56631" y="224770"/>
                  </a:lnTo>
                  <a:lnTo>
                    <a:pt x="64586" y="223382"/>
                  </a:lnTo>
                  <a:lnTo>
                    <a:pt x="72229" y="220118"/>
                  </a:lnTo>
                  <a:lnTo>
                    <a:pt x="83841" y="207132"/>
                  </a:lnTo>
                  <a:lnTo>
                    <a:pt x="104579" y="152860"/>
                  </a:lnTo>
                  <a:lnTo>
                    <a:pt x="113108" y="118386"/>
                  </a:lnTo>
                  <a:lnTo>
                    <a:pt x="111368" y="92508"/>
                  </a:lnTo>
                  <a:lnTo>
                    <a:pt x="109266" y="87244"/>
                  </a:lnTo>
                  <a:lnTo>
                    <a:pt x="106695" y="87245"/>
                  </a:lnTo>
                  <a:lnTo>
                    <a:pt x="103811" y="90755"/>
                  </a:lnTo>
                  <a:lnTo>
                    <a:pt x="103726" y="107134"/>
                  </a:lnTo>
                  <a:lnTo>
                    <a:pt x="117510" y="168028"/>
                  </a:lnTo>
                  <a:lnTo>
                    <a:pt x="128532" y="191000"/>
                  </a:lnTo>
                  <a:lnTo>
                    <a:pt x="144350" y="206669"/>
                  </a:lnTo>
                  <a:lnTo>
                    <a:pt x="171743" y="2241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332139" y="3246790"/>
              <a:ext cx="27196" cy="379027"/>
            </a:xfrm>
            <a:custGeom>
              <a:avLst/>
              <a:gdLst/>
              <a:ahLst/>
              <a:cxnLst/>
              <a:rect l="0" t="0" r="0" b="0"/>
              <a:pathLst>
                <a:path w="27196" h="379027">
                  <a:moveTo>
                    <a:pt x="16667" y="0"/>
                  </a:moveTo>
                  <a:lnTo>
                    <a:pt x="5489" y="11179"/>
                  </a:lnTo>
                  <a:lnTo>
                    <a:pt x="0" y="32265"/>
                  </a:lnTo>
                  <a:lnTo>
                    <a:pt x="30" y="77021"/>
                  </a:lnTo>
                  <a:lnTo>
                    <a:pt x="4329" y="130446"/>
                  </a:lnTo>
                  <a:lnTo>
                    <a:pt x="5602" y="190729"/>
                  </a:lnTo>
                  <a:lnTo>
                    <a:pt x="9099" y="243686"/>
                  </a:lnTo>
                  <a:lnTo>
                    <a:pt x="15172" y="304199"/>
                  </a:lnTo>
                  <a:lnTo>
                    <a:pt x="24804" y="360724"/>
                  </a:lnTo>
                  <a:lnTo>
                    <a:pt x="27195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232992" y="3394189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182697" y="0"/>
                  </a:lnTo>
                  <a:lnTo>
                    <a:pt x="134851" y="0"/>
                  </a:lnTo>
                  <a:lnTo>
                    <a:pt x="71871" y="5589"/>
                  </a:lnTo>
                  <a:lnTo>
                    <a:pt x="12700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488461" y="3478417"/>
              <a:ext cx="186729" cy="160342"/>
            </a:xfrm>
            <a:custGeom>
              <a:avLst/>
              <a:gdLst/>
              <a:ahLst/>
              <a:cxnLst/>
              <a:rect l="0" t="0" r="0" b="0"/>
              <a:pathLst>
                <a:path w="186729" h="160342">
                  <a:moveTo>
                    <a:pt x="134086" y="0"/>
                  </a:moveTo>
                  <a:lnTo>
                    <a:pt x="75469" y="14655"/>
                  </a:lnTo>
                  <a:lnTo>
                    <a:pt x="46268" y="30339"/>
                  </a:lnTo>
                  <a:lnTo>
                    <a:pt x="22798" y="55393"/>
                  </a:lnTo>
                  <a:lnTo>
                    <a:pt x="6615" y="85043"/>
                  </a:lnTo>
                  <a:lnTo>
                    <a:pt x="0" y="121645"/>
                  </a:lnTo>
                  <a:lnTo>
                    <a:pt x="2582" y="131399"/>
                  </a:lnTo>
                  <a:lnTo>
                    <a:pt x="7812" y="139072"/>
                  </a:lnTo>
                  <a:lnTo>
                    <a:pt x="22982" y="150718"/>
                  </a:lnTo>
                  <a:lnTo>
                    <a:pt x="41422" y="159793"/>
                  </a:lnTo>
                  <a:lnTo>
                    <a:pt x="50083" y="160341"/>
                  </a:lnTo>
                  <a:lnTo>
                    <a:pt x="65946" y="154711"/>
                  </a:lnTo>
                  <a:lnTo>
                    <a:pt x="93619" y="138387"/>
                  </a:lnTo>
                  <a:lnTo>
                    <a:pt x="100089" y="129693"/>
                  </a:lnTo>
                  <a:lnTo>
                    <a:pt x="116914" y="74372"/>
                  </a:lnTo>
                  <a:lnTo>
                    <a:pt x="120298" y="70639"/>
                  </a:lnTo>
                  <a:lnTo>
                    <a:pt x="123724" y="71659"/>
                  </a:lnTo>
                  <a:lnTo>
                    <a:pt x="130651" y="82152"/>
                  </a:lnTo>
                  <a:lnTo>
                    <a:pt x="147748" y="114364"/>
                  </a:lnTo>
                  <a:lnTo>
                    <a:pt x="186728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007420" y="3120449"/>
              <a:ext cx="109967" cy="526426"/>
            </a:xfrm>
            <a:custGeom>
              <a:avLst/>
              <a:gdLst/>
              <a:ahLst/>
              <a:cxnLst/>
              <a:rect l="0" t="0" r="0" b="0"/>
              <a:pathLst>
                <a:path w="109967" h="526426">
                  <a:moveTo>
                    <a:pt x="57323" y="526425"/>
                  </a:moveTo>
                  <a:lnTo>
                    <a:pt x="65656" y="488947"/>
                  </a:lnTo>
                  <a:lnTo>
                    <a:pt x="67418" y="437523"/>
                  </a:lnTo>
                  <a:lnTo>
                    <a:pt x="59361" y="381136"/>
                  </a:lnTo>
                  <a:lnTo>
                    <a:pt x="49868" y="331948"/>
                  </a:lnTo>
                  <a:lnTo>
                    <a:pt x="39646" y="279159"/>
                  </a:lnTo>
                  <a:lnTo>
                    <a:pt x="29209" y="221924"/>
                  </a:lnTo>
                  <a:lnTo>
                    <a:pt x="15202" y="159477"/>
                  </a:lnTo>
                  <a:lnTo>
                    <a:pt x="0" y="96347"/>
                  </a:lnTo>
                  <a:lnTo>
                    <a:pt x="1820" y="74406"/>
                  </a:lnTo>
                  <a:lnTo>
                    <a:pt x="9648" y="56076"/>
                  </a:lnTo>
                  <a:lnTo>
                    <a:pt x="33738" y="25245"/>
                  </a:lnTo>
                  <a:lnTo>
                    <a:pt x="59693" y="9299"/>
                  </a:lnTo>
                  <a:lnTo>
                    <a:pt x="10996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012101" y="3404718"/>
              <a:ext cx="136871" cy="31586"/>
            </a:xfrm>
            <a:custGeom>
              <a:avLst/>
              <a:gdLst/>
              <a:ahLst/>
              <a:cxnLst/>
              <a:rect l="0" t="0" r="0" b="0"/>
              <a:pathLst>
                <a:path w="136871" h="31586">
                  <a:moveTo>
                    <a:pt x="136870" y="0"/>
                  </a:moveTo>
                  <a:lnTo>
                    <a:pt x="78253" y="5589"/>
                  </a:lnTo>
                  <a:lnTo>
                    <a:pt x="19562" y="2133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264785" y="3373132"/>
              <a:ext cx="84229" cy="223548"/>
            </a:xfrm>
            <a:custGeom>
              <a:avLst/>
              <a:gdLst/>
              <a:ahLst/>
              <a:cxnLst/>
              <a:rect l="0" t="0" r="0" b="0"/>
              <a:pathLst>
                <a:path w="84229" h="223548">
                  <a:moveTo>
                    <a:pt x="0" y="115814"/>
                  </a:moveTo>
                  <a:lnTo>
                    <a:pt x="17958" y="169689"/>
                  </a:lnTo>
                  <a:lnTo>
                    <a:pt x="36301" y="223547"/>
                  </a:lnTo>
                  <a:lnTo>
                    <a:pt x="20511" y="167470"/>
                  </a:lnTo>
                  <a:lnTo>
                    <a:pt x="13486" y="130339"/>
                  </a:lnTo>
                  <a:lnTo>
                    <a:pt x="16701" y="70980"/>
                  </a:lnTo>
                  <a:lnTo>
                    <a:pt x="30945" y="33899"/>
                  </a:lnTo>
                  <a:lnTo>
                    <a:pt x="46508" y="17797"/>
                  </a:lnTo>
                  <a:lnTo>
                    <a:pt x="68762" y="5273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426068" y="3436304"/>
              <a:ext cx="136850" cy="163578"/>
            </a:xfrm>
            <a:custGeom>
              <a:avLst/>
              <a:gdLst/>
              <a:ahLst/>
              <a:cxnLst/>
              <a:rect l="0" t="0" r="0" b="0"/>
              <a:pathLst>
                <a:path w="136850" h="163578">
                  <a:moveTo>
                    <a:pt x="80872" y="21057"/>
                  </a:moveTo>
                  <a:lnTo>
                    <a:pt x="58515" y="21057"/>
                  </a:lnTo>
                  <a:lnTo>
                    <a:pt x="27845" y="32235"/>
                  </a:lnTo>
                  <a:lnTo>
                    <a:pt x="13241" y="47082"/>
                  </a:lnTo>
                  <a:lnTo>
                    <a:pt x="4020" y="66548"/>
                  </a:lnTo>
                  <a:lnTo>
                    <a:pt x="0" y="102646"/>
                  </a:lnTo>
                  <a:lnTo>
                    <a:pt x="3205" y="125169"/>
                  </a:lnTo>
                  <a:lnTo>
                    <a:pt x="11649" y="143758"/>
                  </a:lnTo>
                  <a:lnTo>
                    <a:pt x="17175" y="151991"/>
                  </a:lnTo>
                  <a:lnTo>
                    <a:pt x="25540" y="157479"/>
                  </a:lnTo>
                  <a:lnTo>
                    <a:pt x="47311" y="163577"/>
                  </a:lnTo>
                  <a:lnTo>
                    <a:pt x="57328" y="162864"/>
                  </a:lnTo>
                  <a:lnTo>
                    <a:pt x="74698" y="155832"/>
                  </a:lnTo>
                  <a:lnTo>
                    <a:pt x="97630" y="138719"/>
                  </a:lnTo>
                  <a:lnTo>
                    <a:pt x="125170" y="103571"/>
                  </a:lnTo>
                  <a:lnTo>
                    <a:pt x="134875" y="83466"/>
                  </a:lnTo>
                  <a:lnTo>
                    <a:pt x="136849" y="59713"/>
                  </a:lnTo>
                  <a:lnTo>
                    <a:pt x="135737" y="46827"/>
                  </a:lnTo>
                  <a:lnTo>
                    <a:pt x="125144" y="26271"/>
                  </a:lnTo>
                  <a:lnTo>
                    <a:pt x="1019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643811" y="3386880"/>
              <a:ext cx="302730" cy="186295"/>
            </a:xfrm>
            <a:custGeom>
              <a:avLst/>
              <a:gdLst/>
              <a:ahLst/>
              <a:cxnLst/>
              <a:rect l="0" t="0" r="0" b="0"/>
              <a:pathLst>
                <a:path w="302730" h="186295">
                  <a:moveTo>
                    <a:pt x="0" y="112595"/>
                  </a:moveTo>
                  <a:lnTo>
                    <a:pt x="14654" y="174687"/>
                  </a:lnTo>
                  <a:lnTo>
                    <a:pt x="15618" y="176217"/>
                  </a:lnTo>
                  <a:lnTo>
                    <a:pt x="11129" y="112971"/>
                  </a:lnTo>
                  <a:lnTo>
                    <a:pt x="13046" y="67343"/>
                  </a:lnTo>
                  <a:lnTo>
                    <a:pt x="21786" y="42180"/>
                  </a:lnTo>
                  <a:lnTo>
                    <a:pt x="36588" y="25537"/>
                  </a:lnTo>
                  <a:lnTo>
                    <a:pt x="45449" y="19461"/>
                  </a:lnTo>
                  <a:lnTo>
                    <a:pt x="53696" y="17750"/>
                  </a:lnTo>
                  <a:lnTo>
                    <a:pt x="61533" y="18950"/>
                  </a:lnTo>
                  <a:lnTo>
                    <a:pt x="96512" y="32096"/>
                  </a:lnTo>
                  <a:lnTo>
                    <a:pt x="110355" y="45232"/>
                  </a:lnTo>
                  <a:lnTo>
                    <a:pt x="130302" y="85353"/>
                  </a:lnTo>
                  <a:lnTo>
                    <a:pt x="129205" y="72938"/>
                  </a:lnTo>
                  <a:lnTo>
                    <a:pt x="136419" y="47032"/>
                  </a:lnTo>
                  <a:lnTo>
                    <a:pt x="146807" y="27304"/>
                  </a:lnTo>
                  <a:lnTo>
                    <a:pt x="162344" y="13076"/>
                  </a:lnTo>
                  <a:lnTo>
                    <a:pt x="182117" y="4023"/>
                  </a:lnTo>
                  <a:lnTo>
                    <a:pt x="206503" y="0"/>
                  </a:lnTo>
                  <a:lnTo>
                    <a:pt x="226699" y="4451"/>
                  </a:lnTo>
                  <a:lnTo>
                    <a:pt x="243475" y="15398"/>
                  </a:lnTo>
                  <a:lnTo>
                    <a:pt x="264903" y="41292"/>
                  </a:lnTo>
                  <a:lnTo>
                    <a:pt x="290820" y="102277"/>
                  </a:lnTo>
                  <a:lnTo>
                    <a:pt x="302114" y="147341"/>
                  </a:lnTo>
                  <a:lnTo>
                    <a:pt x="302729" y="168982"/>
                  </a:lnTo>
                  <a:lnTo>
                    <a:pt x="301255" y="174752"/>
                  </a:lnTo>
                  <a:lnTo>
                    <a:pt x="294798" y="1862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318678" y="3366784"/>
              <a:ext cx="198999" cy="196296"/>
            </a:xfrm>
            <a:custGeom>
              <a:avLst/>
              <a:gdLst/>
              <a:ahLst/>
              <a:cxnLst/>
              <a:rect l="0" t="0" r="0" b="0"/>
              <a:pathLst>
                <a:path w="198999" h="196296">
                  <a:moveTo>
                    <a:pt x="146356" y="69520"/>
                  </a:moveTo>
                  <a:lnTo>
                    <a:pt x="136780" y="45473"/>
                  </a:lnTo>
                  <a:lnTo>
                    <a:pt x="118822" y="24050"/>
                  </a:lnTo>
                  <a:lnTo>
                    <a:pt x="101363" y="9927"/>
                  </a:lnTo>
                  <a:lnTo>
                    <a:pt x="78785" y="2090"/>
                  </a:lnTo>
                  <a:lnTo>
                    <a:pt x="66214" y="0"/>
                  </a:lnTo>
                  <a:lnTo>
                    <a:pt x="46006" y="3917"/>
                  </a:lnTo>
                  <a:lnTo>
                    <a:pt x="37342" y="8237"/>
                  </a:lnTo>
                  <a:lnTo>
                    <a:pt x="24596" y="22396"/>
                  </a:lnTo>
                  <a:lnTo>
                    <a:pt x="6881" y="60081"/>
                  </a:lnTo>
                  <a:lnTo>
                    <a:pt x="0" y="123230"/>
                  </a:lnTo>
                  <a:lnTo>
                    <a:pt x="1760" y="148373"/>
                  </a:lnTo>
                  <a:lnTo>
                    <a:pt x="10341" y="167347"/>
                  </a:lnTo>
                  <a:lnTo>
                    <a:pt x="28327" y="191182"/>
                  </a:lnTo>
                  <a:lnTo>
                    <a:pt x="36083" y="195082"/>
                  </a:lnTo>
                  <a:lnTo>
                    <a:pt x="54061" y="196295"/>
                  </a:lnTo>
                  <a:lnTo>
                    <a:pt x="70631" y="189815"/>
                  </a:lnTo>
                  <a:lnTo>
                    <a:pt x="85794" y="177967"/>
                  </a:lnTo>
                  <a:lnTo>
                    <a:pt x="106315" y="151565"/>
                  </a:lnTo>
                  <a:lnTo>
                    <a:pt x="128157" y="100817"/>
                  </a:lnTo>
                  <a:lnTo>
                    <a:pt x="130713" y="98574"/>
                  </a:lnTo>
                  <a:lnTo>
                    <a:pt x="132417" y="101757"/>
                  </a:lnTo>
                  <a:lnTo>
                    <a:pt x="136651" y="116603"/>
                  </a:lnTo>
                  <a:lnTo>
                    <a:pt x="158433" y="151610"/>
                  </a:lnTo>
                  <a:lnTo>
                    <a:pt x="198998" y="1958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826671" y="3358691"/>
              <a:ext cx="205331" cy="456639"/>
            </a:xfrm>
            <a:custGeom>
              <a:avLst/>
              <a:gdLst/>
              <a:ahLst/>
              <a:cxnLst/>
              <a:rect l="0" t="0" r="0" b="0"/>
              <a:pathLst>
                <a:path w="205331" h="456639">
                  <a:moveTo>
                    <a:pt x="175316" y="24970"/>
                  </a:moveTo>
                  <a:lnTo>
                    <a:pt x="164138" y="13791"/>
                  </a:lnTo>
                  <a:lnTo>
                    <a:pt x="134829" y="1251"/>
                  </a:lnTo>
                  <a:lnTo>
                    <a:pt x="112868" y="0"/>
                  </a:lnTo>
                  <a:lnTo>
                    <a:pt x="70174" y="8729"/>
                  </a:lnTo>
                  <a:lnTo>
                    <a:pt x="32898" y="23927"/>
                  </a:lnTo>
                  <a:lnTo>
                    <a:pt x="15313" y="39714"/>
                  </a:lnTo>
                  <a:lnTo>
                    <a:pt x="8986" y="48837"/>
                  </a:lnTo>
                  <a:lnTo>
                    <a:pt x="1955" y="71453"/>
                  </a:lnTo>
                  <a:lnTo>
                    <a:pt x="0" y="95932"/>
                  </a:lnTo>
                  <a:lnTo>
                    <a:pt x="6647" y="129444"/>
                  </a:lnTo>
                  <a:lnTo>
                    <a:pt x="16904" y="150952"/>
                  </a:lnTo>
                  <a:lnTo>
                    <a:pt x="25254" y="158091"/>
                  </a:lnTo>
                  <a:lnTo>
                    <a:pt x="47011" y="166023"/>
                  </a:lnTo>
                  <a:lnTo>
                    <a:pt x="57024" y="165799"/>
                  </a:lnTo>
                  <a:lnTo>
                    <a:pt x="74389" y="159310"/>
                  </a:lnTo>
                  <a:lnTo>
                    <a:pt x="133098" y="108962"/>
                  </a:lnTo>
                  <a:lnTo>
                    <a:pt x="140152" y="102022"/>
                  </a:lnTo>
                  <a:lnTo>
                    <a:pt x="147194" y="100904"/>
                  </a:lnTo>
                  <a:lnTo>
                    <a:pt x="154228" y="103669"/>
                  </a:lnTo>
                  <a:lnTo>
                    <a:pt x="168283" y="117269"/>
                  </a:lnTo>
                  <a:lnTo>
                    <a:pt x="182329" y="138911"/>
                  </a:lnTo>
                  <a:lnTo>
                    <a:pt x="192212" y="177404"/>
                  </a:lnTo>
                  <a:lnTo>
                    <a:pt x="196721" y="231162"/>
                  </a:lnTo>
                  <a:lnTo>
                    <a:pt x="205330" y="293195"/>
                  </a:lnTo>
                  <a:lnTo>
                    <a:pt x="200846" y="328662"/>
                  </a:lnTo>
                  <a:lnTo>
                    <a:pt x="180446" y="378153"/>
                  </a:lnTo>
                  <a:lnTo>
                    <a:pt x="159549" y="405047"/>
                  </a:lnTo>
                  <a:lnTo>
                    <a:pt x="130480" y="426664"/>
                  </a:lnTo>
                  <a:lnTo>
                    <a:pt x="71290" y="448907"/>
                  </a:lnTo>
                  <a:lnTo>
                    <a:pt x="27917" y="4566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8057251" y="3320490"/>
              <a:ext cx="60550" cy="163173"/>
            </a:xfrm>
            <a:custGeom>
              <a:avLst/>
              <a:gdLst/>
              <a:ahLst/>
              <a:cxnLst/>
              <a:rect l="0" t="0" r="0" b="0"/>
              <a:pathLst>
                <a:path w="60550" h="163173">
                  <a:moveTo>
                    <a:pt x="7907" y="84228"/>
                  </a:moveTo>
                  <a:lnTo>
                    <a:pt x="19085" y="95406"/>
                  </a:lnTo>
                  <a:lnTo>
                    <a:pt x="48340" y="157445"/>
                  </a:lnTo>
                  <a:lnTo>
                    <a:pt x="48900" y="162285"/>
                  </a:lnTo>
                  <a:lnTo>
                    <a:pt x="45765" y="163172"/>
                  </a:lnTo>
                  <a:lnTo>
                    <a:pt x="40164" y="161424"/>
                  </a:lnTo>
                  <a:lnTo>
                    <a:pt x="27703" y="147003"/>
                  </a:lnTo>
                  <a:lnTo>
                    <a:pt x="6228" y="105207"/>
                  </a:lnTo>
                  <a:lnTo>
                    <a:pt x="0" y="68087"/>
                  </a:lnTo>
                  <a:lnTo>
                    <a:pt x="4783" y="47419"/>
                  </a:lnTo>
                  <a:lnTo>
                    <a:pt x="26917" y="15086"/>
                  </a:lnTo>
                  <a:lnTo>
                    <a:pt x="40143" y="6705"/>
                  </a:lnTo>
                  <a:lnTo>
                    <a:pt x="6054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8209258" y="3341547"/>
              <a:ext cx="119709" cy="149852"/>
            </a:xfrm>
            <a:custGeom>
              <a:avLst/>
              <a:gdLst/>
              <a:ahLst/>
              <a:cxnLst/>
              <a:rect l="0" t="0" r="0" b="0"/>
              <a:pathLst>
                <a:path w="119709" h="149852">
                  <a:moveTo>
                    <a:pt x="87527" y="0"/>
                  </a:moveTo>
                  <a:lnTo>
                    <a:pt x="65170" y="0"/>
                  </a:lnTo>
                  <a:lnTo>
                    <a:pt x="47955" y="6240"/>
                  </a:lnTo>
                  <a:lnTo>
                    <a:pt x="32504" y="17981"/>
                  </a:lnTo>
                  <a:lnTo>
                    <a:pt x="11823" y="44322"/>
                  </a:lnTo>
                  <a:lnTo>
                    <a:pt x="2018" y="64152"/>
                  </a:lnTo>
                  <a:lnTo>
                    <a:pt x="0" y="84664"/>
                  </a:lnTo>
                  <a:lnTo>
                    <a:pt x="8237" y="126428"/>
                  </a:lnTo>
                  <a:lnTo>
                    <a:pt x="14780" y="134588"/>
                  </a:lnTo>
                  <a:lnTo>
                    <a:pt x="34528" y="146775"/>
                  </a:lnTo>
                  <a:lnTo>
                    <a:pt x="55783" y="149851"/>
                  </a:lnTo>
                  <a:lnTo>
                    <a:pt x="75757" y="146149"/>
                  </a:lnTo>
                  <a:lnTo>
                    <a:pt x="92435" y="136705"/>
                  </a:lnTo>
                  <a:lnTo>
                    <a:pt x="114978" y="112645"/>
                  </a:lnTo>
                  <a:lnTo>
                    <a:pt x="118696" y="102003"/>
                  </a:lnTo>
                  <a:lnTo>
                    <a:pt x="119708" y="77700"/>
                  </a:lnTo>
                  <a:lnTo>
                    <a:pt x="108111" y="43299"/>
                  </a:lnTo>
                  <a:lnTo>
                    <a:pt x="87527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8386978" y="3341547"/>
              <a:ext cx="151963" cy="138079"/>
            </a:xfrm>
            <a:custGeom>
              <a:avLst/>
              <a:gdLst/>
              <a:ahLst/>
              <a:cxnLst/>
              <a:rect l="0" t="0" r="0" b="0"/>
              <a:pathLst>
                <a:path w="151963" h="138079">
                  <a:moveTo>
                    <a:pt x="15092" y="0"/>
                  </a:moveTo>
                  <a:lnTo>
                    <a:pt x="437" y="43963"/>
                  </a:lnTo>
                  <a:lnTo>
                    <a:pt x="0" y="63993"/>
                  </a:lnTo>
                  <a:lnTo>
                    <a:pt x="9251" y="111037"/>
                  </a:lnTo>
                  <a:lnTo>
                    <a:pt x="14707" y="120818"/>
                  </a:lnTo>
                  <a:lnTo>
                    <a:pt x="30129" y="134805"/>
                  </a:lnTo>
                  <a:lnTo>
                    <a:pt x="39154" y="137834"/>
                  </a:lnTo>
                  <a:lnTo>
                    <a:pt x="58542" y="138078"/>
                  </a:lnTo>
                  <a:lnTo>
                    <a:pt x="75738" y="131168"/>
                  </a:lnTo>
                  <a:lnTo>
                    <a:pt x="91178" y="119128"/>
                  </a:lnTo>
                  <a:lnTo>
                    <a:pt x="111855" y="92619"/>
                  </a:lnTo>
                  <a:lnTo>
                    <a:pt x="137484" y="33738"/>
                  </a:lnTo>
                  <a:lnTo>
                    <a:pt x="151962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8581054" y="3292449"/>
              <a:ext cx="132005" cy="366096"/>
            </a:xfrm>
            <a:custGeom>
              <a:avLst/>
              <a:gdLst/>
              <a:ahLst/>
              <a:cxnLst/>
              <a:rect l="0" t="0" r="0" b="0"/>
              <a:pathLst>
                <a:path w="132005" h="366096">
                  <a:moveTo>
                    <a:pt x="0" y="133326"/>
                  </a:moveTo>
                  <a:lnTo>
                    <a:pt x="7236" y="160882"/>
                  </a:lnTo>
                  <a:lnTo>
                    <a:pt x="12998" y="217105"/>
                  </a:lnTo>
                  <a:lnTo>
                    <a:pt x="25054" y="273617"/>
                  </a:lnTo>
                  <a:lnTo>
                    <a:pt x="38702" y="335907"/>
                  </a:lnTo>
                  <a:lnTo>
                    <a:pt x="45667" y="361402"/>
                  </a:lnTo>
                  <a:lnTo>
                    <a:pt x="45652" y="366095"/>
                  </a:lnTo>
                  <a:lnTo>
                    <a:pt x="43303" y="365715"/>
                  </a:lnTo>
                  <a:lnTo>
                    <a:pt x="39398" y="361951"/>
                  </a:lnTo>
                  <a:lnTo>
                    <a:pt x="28311" y="334298"/>
                  </a:lnTo>
                  <a:lnTo>
                    <a:pt x="21320" y="283032"/>
                  </a:lnTo>
                  <a:lnTo>
                    <a:pt x="13007" y="227845"/>
                  </a:lnTo>
                  <a:lnTo>
                    <a:pt x="5429" y="166295"/>
                  </a:lnTo>
                  <a:lnTo>
                    <a:pt x="1609" y="115149"/>
                  </a:lnTo>
                  <a:lnTo>
                    <a:pt x="1488" y="55040"/>
                  </a:lnTo>
                  <a:lnTo>
                    <a:pt x="5731" y="30682"/>
                  </a:lnTo>
                  <a:lnTo>
                    <a:pt x="10840" y="21613"/>
                  </a:lnTo>
                  <a:lnTo>
                    <a:pt x="25875" y="8417"/>
                  </a:lnTo>
                  <a:lnTo>
                    <a:pt x="47375" y="1772"/>
                  </a:lnTo>
                  <a:lnTo>
                    <a:pt x="59659" y="0"/>
                  </a:lnTo>
                  <a:lnTo>
                    <a:pt x="82668" y="4270"/>
                  </a:lnTo>
                  <a:lnTo>
                    <a:pt x="103422" y="15137"/>
                  </a:lnTo>
                  <a:lnTo>
                    <a:pt x="120445" y="31665"/>
                  </a:lnTo>
                  <a:lnTo>
                    <a:pt x="129570" y="53828"/>
                  </a:lnTo>
                  <a:lnTo>
                    <a:pt x="132004" y="66290"/>
                  </a:lnTo>
                  <a:lnTo>
                    <a:pt x="128469" y="86375"/>
                  </a:lnTo>
                  <a:lnTo>
                    <a:pt x="107135" y="123922"/>
                  </a:lnTo>
                  <a:lnTo>
                    <a:pt x="98330" y="130566"/>
                  </a:lnTo>
                  <a:lnTo>
                    <a:pt x="65920" y="139917"/>
                  </a:lnTo>
                  <a:lnTo>
                    <a:pt x="31586" y="143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8914854" y="3309962"/>
              <a:ext cx="162718" cy="152779"/>
            </a:xfrm>
            <a:custGeom>
              <a:avLst/>
              <a:gdLst/>
              <a:ahLst/>
              <a:cxnLst/>
              <a:rect l="0" t="0" r="0" b="0"/>
              <a:pathLst>
                <a:path w="162718" h="152779">
                  <a:moveTo>
                    <a:pt x="118926" y="0"/>
                  </a:moveTo>
                  <a:lnTo>
                    <a:pt x="65051" y="19128"/>
                  </a:lnTo>
                  <a:lnTo>
                    <a:pt x="19068" y="49803"/>
                  </a:lnTo>
                  <a:lnTo>
                    <a:pt x="2250" y="75978"/>
                  </a:lnTo>
                  <a:lnTo>
                    <a:pt x="0" y="98888"/>
                  </a:lnTo>
                  <a:lnTo>
                    <a:pt x="4069" y="122329"/>
                  </a:lnTo>
                  <a:lnTo>
                    <a:pt x="13676" y="140546"/>
                  </a:lnTo>
                  <a:lnTo>
                    <a:pt x="23023" y="146340"/>
                  </a:lnTo>
                  <a:lnTo>
                    <a:pt x="49006" y="152778"/>
                  </a:lnTo>
                  <a:lnTo>
                    <a:pt x="85340" y="150812"/>
                  </a:lnTo>
                  <a:lnTo>
                    <a:pt x="118334" y="137232"/>
                  </a:lnTo>
                  <a:lnTo>
                    <a:pt x="144747" y="118390"/>
                  </a:lnTo>
                  <a:lnTo>
                    <a:pt x="156917" y="98631"/>
                  </a:lnTo>
                  <a:lnTo>
                    <a:pt x="161802" y="86811"/>
                  </a:lnTo>
                  <a:lnTo>
                    <a:pt x="162717" y="75422"/>
                  </a:lnTo>
                  <a:lnTo>
                    <a:pt x="157496" y="53408"/>
                  </a:lnTo>
                  <a:lnTo>
                    <a:pt x="129454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9130618" y="3099392"/>
              <a:ext cx="82147" cy="347441"/>
            </a:xfrm>
            <a:custGeom>
              <a:avLst/>
              <a:gdLst/>
              <a:ahLst/>
              <a:cxnLst/>
              <a:rect l="0" t="0" r="0" b="0"/>
              <a:pathLst>
                <a:path w="82147" h="347441">
                  <a:moveTo>
                    <a:pt x="82146" y="347440"/>
                  </a:moveTo>
                  <a:lnTo>
                    <a:pt x="61903" y="288824"/>
                  </a:lnTo>
                  <a:lnTo>
                    <a:pt x="40602" y="232226"/>
                  </a:lnTo>
                  <a:lnTo>
                    <a:pt x="22559" y="170658"/>
                  </a:lnTo>
                  <a:lnTo>
                    <a:pt x="4947" y="107192"/>
                  </a:lnTo>
                  <a:lnTo>
                    <a:pt x="0" y="68675"/>
                  </a:lnTo>
                  <a:lnTo>
                    <a:pt x="5083" y="47680"/>
                  </a:lnTo>
                  <a:lnTo>
                    <a:pt x="16310" y="30550"/>
                  </a:lnTo>
                  <a:lnTo>
                    <a:pt x="32999" y="15137"/>
                  </a:lnTo>
                  <a:lnTo>
                    <a:pt x="52114" y="6728"/>
                  </a:lnTo>
                  <a:lnTo>
                    <a:pt x="8214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9075894" y="3278376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0"/>
                  </a:moveTo>
                  <a:lnTo>
                    <a:pt x="109839" y="0"/>
                  </a:lnTo>
                  <a:lnTo>
                    <a:pt x="49599" y="117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2860370" y="4087664"/>
              <a:ext cx="115102" cy="148806"/>
            </a:xfrm>
            <a:custGeom>
              <a:avLst/>
              <a:gdLst/>
              <a:ahLst/>
              <a:cxnLst/>
              <a:rect l="0" t="0" r="0" b="0"/>
              <a:pathLst>
                <a:path w="115102" h="148806">
                  <a:moveTo>
                    <a:pt x="3710" y="96163"/>
                  </a:moveTo>
                  <a:lnTo>
                    <a:pt x="41188" y="87829"/>
                  </a:lnTo>
                  <a:lnTo>
                    <a:pt x="63651" y="84270"/>
                  </a:lnTo>
                  <a:lnTo>
                    <a:pt x="89451" y="69112"/>
                  </a:lnTo>
                  <a:lnTo>
                    <a:pt x="104598" y="56454"/>
                  </a:lnTo>
                  <a:lnTo>
                    <a:pt x="112890" y="36790"/>
                  </a:lnTo>
                  <a:lnTo>
                    <a:pt x="115101" y="24996"/>
                  </a:lnTo>
                  <a:lnTo>
                    <a:pt x="113066" y="15963"/>
                  </a:lnTo>
                  <a:lnTo>
                    <a:pt x="108200" y="8771"/>
                  </a:lnTo>
                  <a:lnTo>
                    <a:pt x="101446" y="2806"/>
                  </a:lnTo>
                  <a:lnTo>
                    <a:pt x="92264" y="0"/>
                  </a:lnTo>
                  <a:lnTo>
                    <a:pt x="58154" y="1640"/>
                  </a:lnTo>
                  <a:lnTo>
                    <a:pt x="36096" y="6579"/>
                  </a:lnTo>
                  <a:lnTo>
                    <a:pt x="27641" y="11874"/>
                  </a:lnTo>
                  <a:lnTo>
                    <a:pt x="15126" y="27116"/>
                  </a:lnTo>
                  <a:lnTo>
                    <a:pt x="1503" y="55428"/>
                  </a:lnTo>
                  <a:lnTo>
                    <a:pt x="0" y="75719"/>
                  </a:lnTo>
                  <a:lnTo>
                    <a:pt x="4401" y="95265"/>
                  </a:lnTo>
                  <a:lnTo>
                    <a:pt x="26290" y="126878"/>
                  </a:lnTo>
                  <a:lnTo>
                    <a:pt x="38312" y="139060"/>
                  </a:lnTo>
                  <a:lnTo>
                    <a:pt x="56353" y="1488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062301" y="4104538"/>
              <a:ext cx="149276" cy="138131"/>
            </a:xfrm>
            <a:custGeom>
              <a:avLst/>
              <a:gdLst/>
              <a:ahLst/>
              <a:cxnLst/>
              <a:rect l="0" t="0" r="0" b="0"/>
              <a:pathLst>
                <a:path w="149276" h="138131">
                  <a:moveTo>
                    <a:pt x="86048" y="5589"/>
                  </a:moveTo>
                  <a:lnTo>
                    <a:pt x="69281" y="0"/>
                  </a:lnTo>
                  <a:lnTo>
                    <a:pt x="51690" y="376"/>
                  </a:lnTo>
                  <a:lnTo>
                    <a:pt x="42086" y="2114"/>
                  </a:lnTo>
                  <a:lnTo>
                    <a:pt x="25176" y="13403"/>
                  </a:lnTo>
                  <a:lnTo>
                    <a:pt x="11031" y="30119"/>
                  </a:lnTo>
                  <a:lnTo>
                    <a:pt x="844" y="49247"/>
                  </a:lnTo>
                  <a:lnTo>
                    <a:pt x="0" y="59261"/>
                  </a:lnTo>
                  <a:lnTo>
                    <a:pt x="5301" y="79746"/>
                  </a:lnTo>
                  <a:lnTo>
                    <a:pt x="21439" y="105421"/>
                  </a:lnTo>
                  <a:lnTo>
                    <a:pt x="46628" y="127846"/>
                  </a:lnTo>
                  <a:lnTo>
                    <a:pt x="69308" y="135965"/>
                  </a:lnTo>
                  <a:lnTo>
                    <a:pt x="81907" y="138130"/>
                  </a:lnTo>
                  <a:lnTo>
                    <a:pt x="105265" y="134296"/>
                  </a:lnTo>
                  <a:lnTo>
                    <a:pt x="126175" y="123624"/>
                  </a:lnTo>
                  <a:lnTo>
                    <a:pt x="143266" y="107182"/>
                  </a:lnTo>
                  <a:lnTo>
                    <a:pt x="147590" y="96714"/>
                  </a:lnTo>
                  <a:lnTo>
                    <a:pt x="149275" y="72605"/>
                  </a:lnTo>
                  <a:lnTo>
                    <a:pt x="143005" y="52532"/>
                  </a:lnTo>
                  <a:lnTo>
                    <a:pt x="133589" y="38151"/>
                  </a:lnTo>
                  <a:lnTo>
                    <a:pt x="117634" y="266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279471" y="4081195"/>
              <a:ext cx="114161" cy="322308"/>
            </a:xfrm>
            <a:custGeom>
              <a:avLst/>
              <a:gdLst/>
              <a:ahLst/>
              <a:cxnLst/>
              <a:rect l="0" t="0" r="0" b="0"/>
              <a:pathLst>
                <a:path w="114161" h="322308">
                  <a:moveTo>
                    <a:pt x="16277" y="186860"/>
                  </a:moveTo>
                  <a:lnTo>
                    <a:pt x="23513" y="214416"/>
                  </a:lnTo>
                  <a:lnTo>
                    <a:pt x="29275" y="267519"/>
                  </a:lnTo>
                  <a:lnTo>
                    <a:pt x="36273" y="322307"/>
                  </a:lnTo>
                  <a:lnTo>
                    <a:pt x="36863" y="314519"/>
                  </a:lnTo>
                  <a:lnTo>
                    <a:pt x="28228" y="254162"/>
                  </a:lnTo>
                  <a:lnTo>
                    <a:pt x="19851" y="200328"/>
                  </a:lnTo>
                  <a:lnTo>
                    <a:pt x="13864" y="147753"/>
                  </a:lnTo>
                  <a:lnTo>
                    <a:pt x="5647" y="85264"/>
                  </a:lnTo>
                  <a:lnTo>
                    <a:pt x="0" y="51083"/>
                  </a:lnTo>
                  <a:lnTo>
                    <a:pt x="2413" y="29418"/>
                  </a:lnTo>
                  <a:lnTo>
                    <a:pt x="10506" y="11211"/>
                  </a:lnTo>
                  <a:lnTo>
                    <a:pt x="15939" y="3080"/>
                  </a:lnTo>
                  <a:lnTo>
                    <a:pt x="23071" y="0"/>
                  </a:lnTo>
                  <a:lnTo>
                    <a:pt x="31335" y="285"/>
                  </a:lnTo>
                  <a:lnTo>
                    <a:pt x="40354" y="2815"/>
                  </a:lnTo>
                  <a:lnTo>
                    <a:pt x="78875" y="30923"/>
                  </a:lnTo>
                  <a:lnTo>
                    <a:pt x="101635" y="54219"/>
                  </a:lnTo>
                  <a:lnTo>
                    <a:pt x="111926" y="72926"/>
                  </a:lnTo>
                  <a:lnTo>
                    <a:pt x="114160" y="92939"/>
                  </a:lnTo>
                  <a:lnTo>
                    <a:pt x="110084" y="112362"/>
                  </a:lnTo>
                  <a:lnTo>
                    <a:pt x="100473" y="128793"/>
                  </a:lnTo>
                  <a:lnTo>
                    <a:pt x="85283" y="140775"/>
                  </a:lnTo>
                  <a:lnTo>
                    <a:pt x="47863" y="1552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3474733" y="3952200"/>
              <a:ext cx="10529" cy="273742"/>
            </a:xfrm>
            <a:custGeom>
              <a:avLst/>
              <a:gdLst/>
              <a:ahLst/>
              <a:cxnLst/>
              <a:rect l="0" t="0" r="0" b="0"/>
              <a:pathLst>
                <a:path w="10529" h="273742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0" y="164802"/>
                  </a:lnTo>
                  <a:lnTo>
                    <a:pt x="0" y="224190"/>
                  </a:lnTo>
                  <a:lnTo>
                    <a:pt x="1169" y="251718"/>
                  </a:lnTo>
                  <a:lnTo>
                    <a:pt x="10528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3566199" y="4076152"/>
              <a:ext cx="140169" cy="202432"/>
            </a:xfrm>
            <a:custGeom>
              <a:avLst/>
              <a:gdLst/>
              <a:ahLst/>
              <a:cxnLst/>
              <a:rect l="0" t="0" r="0" b="0"/>
              <a:pathLst>
                <a:path w="140169" h="202432">
                  <a:moveTo>
                    <a:pt x="3290" y="76089"/>
                  </a:moveTo>
                  <a:lnTo>
                    <a:pt x="57435" y="76089"/>
                  </a:lnTo>
                  <a:lnTo>
                    <a:pt x="83506" y="73750"/>
                  </a:lnTo>
                  <a:lnTo>
                    <a:pt x="116745" y="59278"/>
                  </a:lnTo>
                  <a:lnTo>
                    <a:pt x="134043" y="46781"/>
                  </a:lnTo>
                  <a:lnTo>
                    <a:pt x="138422" y="39003"/>
                  </a:lnTo>
                  <a:lnTo>
                    <a:pt x="140168" y="21002"/>
                  </a:lnTo>
                  <a:lnTo>
                    <a:pt x="136656" y="13628"/>
                  </a:lnTo>
                  <a:lnTo>
                    <a:pt x="123395" y="2315"/>
                  </a:lnTo>
                  <a:lnTo>
                    <a:pt x="114946" y="0"/>
                  </a:lnTo>
                  <a:lnTo>
                    <a:pt x="96199" y="548"/>
                  </a:lnTo>
                  <a:lnTo>
                    <a:pt x="65914" y="13023"/>
                  </a:lnTo>
                  <a:lnTo>
                    <a:pt x="17896" y="51840"/>
                  </a:lnTo>
                  <a:lnTo>
                    <a:pt x="2029" y="78263"/>
                  </a:lnTo>
                  <a:lnTo>
                    <a:pt x="0" y="98112"/>
                  </a:lnTo>
                  <a:lnTo>
                    <a:pt x="8230" y="139451"/>
                  </a:lnTo>
                  <a:lnTo>
                    <a:pt x="23341" y="165313"/>
                  </a:lnTo>
                  <a:lnTo>
                    <a:pt x="48226" y="187794"/>
                  </a:lnTo>
                  <a:lnTo>
                    <a:pt x="64596" y="195926"/>
                  </a:lnTo>
                  <a:lnTo>
                    <a:pt x="87518" y="2024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1" name="Freeform 120"/>
          <p:cNvSpPr/>
          <p:nvPr/>
        </p:nvSpPr>
        <p:spPr>
          <a:xfrm>
            <a:off x="2684766" y="4083441"/>
            <a:ext cx="119132" cy="309086"/>
          </a:xfrm>
          <a:custGeom>
            <a:avLst/>
            <a:gdLst/>
            <a:ahLst/>
            <a:cxnLst/>
            <a:rect l="0" t="0" r="0" b="0"/>
            <a:pathLst>
              <a:path w="119132" h="309086">
                <a:moveTo>
                  <a:pt x="0" y="96372"/>
                </a:moveTo>
                <a:lnTo>
                  <a:pt x="8334" y="133850"/>
                </a:lnTo>
                <a:lnTo>
                  <a:pt x="10095" y="185274"/>
                </a:lnTo>
                <a:lnTo>
                  <a:pt x="18849" y="240491"/>
                </a:lnTo>
                <a:lnTo>
                  <a:pt x="26122" y="281274"/>
                </a:lnTo>
                <a:lnTo>
                  <a:pt x="24088" y="304893"/>
                </a:lnTo>
                <a:lnTo>
                  <a:pt x="21908" y="309085"/>
                </a:lnTo>
                <a:lnTo>
                  <a:pt x="19285" y="308371"/>
                </a:lnTo>
                <a:lnTo>
                  <a:pt x="13251" y="298219"/>
                </a:lnTo>
                <a:lnTo>
                  <a:pt x="4446" y="270432"/>
                </a:lnTo>
                <a:lnTo>
                  <a:pt x="878" y="212946"/>
                </a:lnTo>
                <a:lnTo>
                  <a:pt x="174" y="156184"/>
                </a:lnTo>
                <a:lnTo>
                  <a:pt x="8357" y="94197"/>
                </a:lnTo>
                <a:lnTo>
                  <a:pt x="15689" y="45380"/>
                </a:lnTo>
                <a:lnTo>
                  <a:pt x="30645" y="18222"/>
                </a:lnTo>
                <a:lnTo>
                  <a:pt x="46376" y="5877"/>
                </a:lnTo>
                <a:lnTo>
                  <a:pt x="55484" y="947"/>
                </a:lnTo>
                <a:lnTo>
                  <a:pt x="63896" y="0"/>
                </a:lnTo>
                <a:lnTo>
                  <a:pt x="79481" y="5187"/>
                </a:lnTo>
                <a:lnTo>
                  <a:pt x="101409" y="21261"/>
                </a:lnTo>
                <a:lnTo>
                  <a:pt x="117135" y="46431"/>
                </a:lnTo>
                <a:lnTo>
                  <a:pt x="119131" y="69107"/>
                </a:lnTo>
                <a:lnTo>
                  <a:pt x="118025" y="81705"/>
                </a:lnTo>
                <a:lnTo>
                  <a:pt x="112609" y="90103"/>
                </a:lnTo>
                <a:lnTo>
                  <a:pt x="104318" y="95703"/>
                </a:lnTo>
                <a:lnTo>
                  <a:pt x="73700" y="10690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742331" y="305326"/>
            <a:ext cx="1668696" cy="736996"/>
            <a:chOff x="742331" y="305326"/>
            <a:chExt cx="1668696" cy="736996"/>
          </a:xfrm>
        </p:grpSpPr>
        <p:sp>
          <p:nvSpPr>
            <p:cNvPr id="2" name="Freeform 1"/>
            <p:cNvSpPr/>
            <p:nvPr/>
          </p:nvSpPr>
          <p:spPr>
            <a:xfrm>
              <a:off x="742331" y="305326"/>
              <a:ext cx="357461" cy="553574"/>
            </a:xfrm>
            <a:custGeom>
              <a:avLst/>
              <a:gdLst/>
              <a:ahLst/>
              <a:cxnLst/>
              <a:rect l="0" t="0" r="0" b="0"/>
              <a:pathLst>
                <a:path w="357461" h="553574">
                  <a:moveTo>
                    <a:pt x="26249" y="10528"/>
                  </a:moveTo>
                  <a:lnTo>
                    <a:pt x="9460" y="66743"/>
                  </a:lnTo>
                  <a:lnTo>
                    <a:pt x="6035" y="125314"/>
                  </a:lnTo>
                  <a:lnTo>
                    <a:pt x="5442" y="174391"/>
                  </a:lnTo>
                  <a:lnTo>
                    <a:pt x="2146" y="230266"/>
                  </a:lnTo>
                  <a:lnTo>
                    <a:pt x="0" y="277627"/>
                  </a:lnTo>
                  <a:lnTo>
                    <a:pt x="6773" y="323245"/>
                  </a:lnTo>
                  <a:lnTo>
                    <a:pt x="19542" y="384775"/>
                  </a:lnTo>
                  <a:lnTo>
                    <a:pt x="35440" y="436491"/>
                  </a:lnTo>
                  <a:lnTo>
                    <a:pt x="60603" y="491633"/>
                  </a:lnTo>
                  <a:lnTo>
                    <a:pt x="81171" y="533200"/>
                  </a:lnTo>
                  <a:lnTo>
                    <a:pt x="87430" y="541470"/>
                  </a:lnTo>
                  <a:lnTo>
                    <a:pt x="106863" y="550659"/>
                  </a:lnTo>
                  <a:lnTo>
                    <a:pt x="129928" y="553573"/>
                  </a:lnTo>
                  <a:lnTo>
                    <a:pt x="189554" y="542926"/>
                  </a:lnTo>
                  <a:lnTo>
                    <a:pt x="234632" y="521322"/>
                  </a:lnTo>
                  <a:lnTo>
                    <a:pt x="259697" y="500216"/>
                  </a:lnTo>
                  <a:lnTo>
                    <a:pt x="296258" y="446458"/>
                  </a:lnTo>
                  <a:lnTo>
                    <a:pt x="329510" y="384989"/>
                  </a:lnTo>
                  <a:lnTo>
                    <a:pt x="343961" y="345438"/>
                  </a:lnTo>
                  <a:lnTo>
                    <a:pt x="350063" y="296674"/>
                  </a:lnTo>
                  <a:lnTo>
                    <a:pt x="357460" y="245181"/>
                  </a:lnTo>
                  <a:lnTo>
                    <a:pt x="353629" y="188681"/>
                  </a:lnTo>
                  <a:lnTo>
                    <a:pt x="346039" y="134674"/>
                  </a:lnTo>
                  <a:lnTo>
                    <a:pt x="340930" y="82277"/>
                  </a:lnTo>
                  <a:lnTo>
                    <a:pt x="325668" y="28297"/>
                  </a:lnTo>
                  <a:lnTo>
                    <a:pt x="32104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222590" y="526424"/>
              <a:ext cx="167863" cy="258899"/>
            </a:xfrm>
            <a:custGeom>
              <a:avLst/>
              <a:gdLst/>
              <a:ahLst/>
              <a:cxnLst/>
              <a:rect l="0" t="0" r="0" b="0"/>
              <a:pathLst>
                <a:path w="167863" h="258899">
                  <a:moveTo>
                    <a:pt x="125057" y="0"/>
                  </a:moveTo>
                  <a:lnTo>
                    <a:pt x="102700" y="0"/>
                  </a:lnTo>
                  <a:lnTo>
                    <a:pt x="72030" y="11179"/>
                  </a:lnTo>
                  <a:lnTo>
                    <a:pt x="9503" y="63334"/>
                  </a:lnTo>
                  <a:lnTo>
                    <a:pt x="2397" y="70299"/>
                  </a:lnTo>
                  <a:lnTo>
                    <a:pt x="0" y="77282"/>
                  </a:lnTo>
                  <a:lnTo>
                    <a:pt x="742" y="84276"/>
                  </a:lnTo>
                  <a:lnTo>
                    <a:pt x="3576" y="91279"/>
                  </a:lnTo>
                  <a:lnTo>
                    <a:pt x="16083" y="102180"/>
                  </a:lnTo>
                  <a:lnTo>
                    <a:pt x="76135" y="126070"/>
                  </a:lnTo>
                  <a:lnTo>
                    <a:pt x="99804" y="134410"/>
                  </a:lnTo>
                  <a:lnTo>
                    <a:pt x="141590" y="165547"/>
                  </a:lnTo>
                  <a:lnTo>
                    <a:pt x="163361" y="191771"/>
                  </a:lnTo>
                  <a:lnTo>
                    <a:pt x="166971" y="201547"/>
                  </a:lnTo>
                  <a:lnTo>
                    <a:pt x="167862" y="221768"/>
                  </a:lnTo>
                  <a:lnTo>
                    <a:pt x="164122" y="230903"/>
                  </a:lnTo>
                  <a:lnTo>
                    <a:pt x="150608" y="247293"/>
                  </a:lnTo>
                  <a:lnTo>
                    <a:pt x="129784" y="256137"/>
                  </a:lnTo>
                  <a:lnTo>
                    <a:pt x="103761" y="258898"/>
                  </a:lnTo>
                  <a:lnTo>
                    <a:pt x="51874" y="254258"/>
                  </a:lnTo>
                  <a:lnTo>
                    <a:pt x="30301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485977" y="547481"/>
              <a:ext cx="171784" cy="231628"/>
            </a:xfrm>
            <a:custGeom>
              <a:avLst/>
              <a:gdLst/>
              <a:ahLst/>
              <a:cxnLst/>
              <a:rect l="0" t="0" r="0" b="0"/>
              <a:pathLst>
                <a:path w="171784" h="231628">
                  <a:moveTo>
                    <a:pt x="9069" y="63171"/>
                  </a:moveTo>
                  <a:lnTo>
                    <a:pt x="4" y="121788"/>
                  </a:lnTo>
                  <a:lnTo>
                    <a:pt x="0" y="174792"/>
                  </a:lnTo>
                  <a:lnTo>
                    <a:pt x="8202" y="208158"/>
                  </a:lnTo>
                  <a:lnTo>
                    <a:pt x="18822" y="225486"/>
                  </a:lnTo>
                  <a:lnTo>
                    <a:pt x="26100" y="229873"/>
                  </a:lnTo>
                  <a:lnTo>
                    <a:pt x="43544" y="231627"/>
                  </a:lnTo>
                  <a:lnTo>
                    <a:pt x="73096" y="220449"/>
                  </a:lnTo>
                  <a:lnTo>
                    <a:pt x="120832" y="182129"/>
                  </a:lnTo>
                  <a:lnTo>
                    <a:pt x="148172" y="145941"/>
                  </a:lnTo>
                  <a:lnTo>
                    <a:pt x="160899" y="114212"/>
                  </a:lnTo>
                  <a:lnTo>
                    <a:pt x="171783" y="54049"/>
                  </a:lnTo>
                  <a:lnTo>
                    <a:pt x="16699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730122" y="581547"/>
              <a:ext cx="217651" cy="208091"/>
            </a:xfrm>
            <a:custGeom>
              <a:avLst/>
              <a:gdLst/>
              <a:ahLst/>
              <a:cxnLst/>
              <a:rect l="0" t="0" r="0" b="0"/>
              <a:pathLst>
                <a:path w="217651" h="208091">
                  <a:moveTo>
                    <a:pt x="143950" y="81748"/>
                  </a:moveTo>
                  <a:lnTo>
                    <a:pt x="129378" y="39056"/>
                  </a:lnTo>
                  <a:lnTo>
                    <a:pt x="116417" y="19490"/>
                  </a:lnTo>
                  <a:lnTo>
                    <a:pt x="98958" y="2995"/>
                  </a:lnTo>
                  <a:lnTo>
                    <a:pt x="88219" y="0"/>
                  </a:lnTo>
                  <a:lnTo>
                    <a:pt x="63809" y="2912"/>
                  </a:lnTo>
                  <a:lnTo>
                    <a:pt x="29347" y="23294"/>
                  </a:lnTo>
                  <a:lnTo>
                    <a:pt x="13857" y="41730"/>
                  </a:lnTo>
                  <a:lnTo>
                    <a:pt x="4243" y="62792"/>
                  </a:lnTo>
                  <a:lnTo>
                    <a:pt x="0" y="100958"/>
                  </a:lnTo>
                  <a:lnTo>
                    <a:pt x="6802" y="140732"/>
                  </a:lnTo>
                  <a:lnTo>
                    <a:pt x="17095" y="164115"/>
                  </a:lnTo>
                  <a:lnTo>
                    <a:pt x="25455" y="171754"/>
                  </a:lnTo>
                  <a:lnTo>
                    <a:pt x="47222" y="180242"/>
                  </a:lnTo>
                  <a:lnTo>
                    <a:pt x="57238" y="180166"/>
                  </a:lnTo>
                  <a:lnTo>
                    <a:pt x="74606" y="173842"/>
                  </a:lnTo>
                  <a:lnTo>
                    <a:pt x="97537" y="157128"/>
                  </a:lnTo>
                  <a:lnTo>
                    <a:pt x="113561" y="131769"/>
                  </a:lnTo>
                  <a:lnTo>
                    <a:pt x="125717" y="102028"/>
                  </a:lnTo>
                  <a:lnTo>
                    <a:pt x="125946" y="91759"/>
                  </a:lnTo>
                  <a:lnTo>
                    <a:pt x="118598" y="67556"/>
                  </a:lnTo>
                  <a:lnTo>
                    <a:pt x="120204" y="73101"/>
                  </a:lnTo>
                  <a:lnTo>
                    <a:pt x="117325" y="114968"/>
                  </a:lnTo>
                  <a:lnTo>
                    <a:pt x="122758" y="135117"/>
                  </a:lnTo>
                  <a:lnTo>
                    <a:pt x="145310" y="173528"/>
                  </a:lnTo>
                  <a:lnTo>
                    <a:pt x="159762" y="188050"/>
                  </a:lnTo>
                  <a:lnTo>
                    <a:pt x="186460" y="201632"/>
                  </a:lnTo>
                  <a:lnTo>
                    <a:pt x="217650" y="2080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000414" y="368497"/>
              <a:ext cx="52644" cy="400084"/>
            </a:xfrm>
            <a:custGeom>
              <a:avLst/>
              <a:gdLst/>
              <a:ahLst/>
              <a:cxnLst/>
              <a:rect l="0" t="0" r="0" b="0"/>
              <a:pathLst>
                <a:path w="52644" h="400084">
                  <a:moveTo>
                    <a:pt x="0" y="0"/>
                  </a:moveTo>
                  <a:lnTo>
                    <a:pt x="0" y="58617"/>
                  </a:lnTo>
                  <a:lnTo>
                    <a:pt x="8406" y="121196"/>
                  </a:lnTo>
                  <a:lnTo>
                    <a:pt x="21331" y="183644"/>
                  </a:lnTo>
                  <a:lnTo>
                    <a:pt x="31667" y="228718"/>
                  </a:lnTo>
                  <a:lnTo>
                    <a:pt x="39018" y="283407"/>
                  </a:lnTo>
                  <a:lnTo>
                    <a:pt x="44316" y="333537"/>
                  </a:lnTo>
                  <a:lnTo>
                    <a:pt x="50176" y="371787"/>
                  </a:lnTo>
                  <a:lnTo>
                    <a:pt x="52643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158342" y="400082"/>
              <a:ext cx="31586" cy="368499"/>
            </a:xfrm>
            <a:custGeom>
              <a:avLst/>
              <a:gdLst/>
              <a:ahLst/>
              <a:cxnLst/>
              <a:rect l="0" t="0" r="0" b="0"/>
              <a:pathLst>
                <a:path w="31586" h="368499">
                  <a:moveTo>
                    <a:pt x="0" y="0"/>
                  </a:moveTo>
                  <a:lnTo>
                    <a:pt x="0" y="54145"/>
                  </a:lnTo>
                  <a:lnTo>
                    <a:pt x="0" y="109092"/>
                  </a:lnTo>
                  <a:lnTo>
                    <a:pt x="0" y="172241"/>
                  </a:lnTo>
                  <a:lnTo>
                    <a:pt x="0" y="230988"/>
                  </a:lnTo>
                  <a:lnTo>
                    <a:pt x="5589" y="287653"/>
                  </a:lnTo>
                  <a:lnTo>
                    <a:pt x="21330" y="343380"/>
                  </a:lnTo>
                  <a:lnTo>
                    <a:pt x="31585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242570" y="600124"/>
              <a:ext cx="73700" cy="115814"/>
            </a:xfrm>
            <a:custGeom>
              <a:avLst/>
              <a:gdLst/>
              <a:ahLst/>
              <a:cxnLst/>
              <a:rect l="0" t="0" r="0" b="0"/>
              <a:pathLst>
                <a:path w="73700" h="115814">
                  <a:moveTo>
                    <a:pt x="0" y="0"/>
                  </a:moveTo>
                  <a:lnTo>
                    <a:pt x="27511" y="53875"/>
                  </a:lnTo>
                  <a:lnTo>
                    <a:pt x="39606" y="83423"/>
                  </a:lnTo>
                  <a:lnTo>
                    <a:pt x="56319" y="105176"/>
                  </a:lnTo>
                  <a:lnTo>
                    <a:pt x="73699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189927" y="558010"/>
              <a:ext cx="221100" cy="484312"/>
            </a:xfrm>
            <a:custGeom>
              <a:avLst/>
              <a:gdLst/>
              <a:ahLst/>
              <a:cxnLst/>
              <a:rect l="0" t="0" r="0" b="0"/>
              <a:pathLst>
                <a:path w="221100" h="484312">
                  <a:moveTo>
                    <a:pt x="221099" y="0"/>
                  </a:moveTo>
                  <a:lnTo>
                    <a:pt x="179116" y="62280"/>
                  </a:lnTo>
                  <a:lnTo>
                    <a:pt x="156220" y="119450"/>
                  </a:lnTo>
                  <a:lnTo>
                    <a:pt x="135103" y="181133"/>
                  </a:lnTo>
                  <a:lnTo>
                    <a:pt x="111262" y="232311"/>
                  </a:lnTo>
                  <a:lnTo>
                    <a:pt x="87142" y="293200"/>
                  </a:lnTo>
                  <a:lnTo>
                    <a:pt x="65176" y="350634"/>
                  </a:lnTo>
                  <a:lnTo>
                    <a:pt x="39477" y="407040"/>
                  </a:lnTo>
                  <a:lnTo>
                    <a:pt x="18803" y="457002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2853222" y="210569"/>
            <a:ext cx="5611690" cy="820150"/>
            <a:chOff x="2853222" y="210569"/>
            <a:chExt cx="5611690" cy="820150"/>
          </a:xfrm>
        </p:grpSpPr>
        <p:sp>
          <p:nvSpPr>
            <p:cNvPr id="11" name="Freeform 10"/>
            <p:cNvSpPr/>
            <p:nvPr/>
          </p:nvSpPr>
          <p:spPr>
            <a:xfrm>
              <a:off x="2884808" y="568538"/>
              <a:ext cx="10529" cy="178986"/>
            </a:xfrm>
            <a:custGeom>
              <a:avLst/>
              <a:gdLst/>
              <a:ahLst/>
              <a:cxnLst/>
              <a:rect l="0" t="0" r="0" b="0"/>
              <a:pathLst>
                <a:path w="10529" h="178986">
                  <a:moveTo>
                    <a:pt x="0" y="0"/>
                  </a:moveTo>
                  <a:lnTo>
                    <a:pt x="0" y="54145"/>
                  </a:lnTo>
                  <a:lnTo>
                    <a:pt x="5589" y="114681"/>
                  </a:lnTo>
                  <a:lnTo>
                    <a:pt x="8333" y="142216"/>
                  </a:lnTo>
                  <a:lnTo>
                    <a:pt x="10528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853222" y="42113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000621" y="505589"/>
              <a:ext cx="261218" cy="241935"/>
            </a:xfrm>
            <a:custGeom>
              <a:avLst/>
              <a:gdLst/>
              <a:ahLst/>
              <a:cxnLst/>
              <a:rect l="0" t="0" r="0" b="0"/>
              <a:pathLst>
                <a:path w="261218" h="241935">
                  <a:moveTo>
                    <a:pt x="0" y="84006"/>
                  </a:moveTo>
                  <a:lnTo>
                    <a:pt x="14655" y="146099"/>
                  </a:lnTo>
                  <a:lnTo>
                    <a:pt x="25858" y="188125"/>
                  </a:lnTo>
                  <a:lnTo>
                    <a:pt x="21633" y="128569"/>
                  </a:lnTo>
                  <a:lnTo>
                    <a:pt x="24291" y="65166"/>
                  </a:lnTo>
                  <a:lnTo>
                    <a:pt x="26722" y="50389"/>
                  </a:lnTo>
                  <a:lnTo>
                    <a:pt x="31853" y="41708"/>
                  </a:lnTo>
                  <a:lnTo>
                    <a:pt x="38783" y="37090"/>
                  </a:lnTo>
                  <a:lnTo>
                    <a:pt x="46912" y="35181"/>
                  </a:lnTo>
                  <a:lnTo>
                    <a:pt x="54672" y="36248"/>
                  </a:lnTo>
                  <a:lnTo>
                    <a:pt x="69532" y="43673"/>
                  </a:lnTo>
                  <a:lnTo>
                    <a:pt x="91052" y="61007"/>
                  </a:lnTo>
                  <a:lnTo>
                    <a:pt x="106657" y="86551"/>
                  </a:lnTo>
                  <a:lnTo>
                    <a:pt x="109710" y="86872"/>
                  </a:lnTo>
                  <a:lnTo>
                    <a:pt x="113101" y="71632"/>
                  </a:lnTo>
                  <a:lnTo>
                    <a:pt x="117618" y="24933"/>
                  </a:lnTo>
                  <a:lnTo>
                    <a:pt x="126754" y="6669"/>
                  </a:lnTo>
                  <a:lnTo>
                    <a:pt x="134806" y="2033"/>
                  </a:lnTo>
                  <a:lnTo>
                    <a:pt x="156230" y="0"/>
                  </a:lnTo>
                  <a:lnTo>
                    <a:pt x="166155" y="3436"/>
                  </a:lnTo>
                  <a:lnTo>
                    <a:pt x="183421" y="16612"/>
                  </a:lnTo>
                  <a:lnTo>
                    <a:pt x="220759" y="66899"/>
                  </a:lnTo>
                  <a:lnTo>
                    <a:pt x="249108" y="119882"/>
                  </a:lnTo>
                  <a:lnTo>
                    <a:pt x="259034" y="161447"/>
                  </a:lnTo>
                  <a:lnTo>
                    <a:pt x="261217" y="213904"/>
                  </a:lnTo>
                  <a:lnTo>
                    <a:pt x="252684" y="2419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381142" y="515648"/>
              <a:ext cx="170202" cy="515071"/>
            </a:xfrm>
            <a:custGeom>
              <a:avLst/>
              <a:gdLst/>
              <a:ahLst/>
              <a:cxnLst/>
              <a:rect l="0" t="0" r="0" b="0"/>
              <a:pathLst>
                <a:path w="170202" h="515071">
                  <a:moveTo>
                    <a:pt x="9034" y="126590"/>
                  </a:moveTo>
                  <a:lnTo>
                    <a:pt x="14623" y="185207"/>
                  </a:lnTo>
                  <a:lnTo>
                    <a:pt x="34228" y="240551"/>
                  </a:lnTo>
                  <a:lnTo>
                    <a:pt x="50578" y="300356"/>
                  </a:lnTo>
                  <a:lnTo>
                    <a:pt x="65074" y="363425"/>
                  </a:lnTo>
                  <a:lnTo>
                    <a:pt x="70092" y="417342"/>
                  </a:lnTo>
                  <a:lnTo>
                    <a:pt x="71787" y="479557"/>
                  </a:lnTo>
                  <a:lnTo>
                    <a:pt x="70911" y="514532"/>
                  </a:lnTo>
                  <a:lnTo>
                    <a:pt x="69003" y="515070"/>
                  </a:lnTo>
                  <a:lnTo>
                    <a:pt x="63763" y="506308"/>
                  </a:lnTo>
                  <a:lnTo>
                    <a:pt x="44004" y="444874"/>
                  </a:lnTo>
                  <a:lnTo>
                    <a:pt x="26565" y="384533"/>
                  </a:lnTo>
                  <a:lnTo>
                    <a:pt x="12152" y="321085"/>
                  </a:lnTo>
                  <a:lnTo>
                    <a:pt x="4061" y="260935"/>
                  </a:lnTo>
                  <a:lnTo>
                    <a:pt x="151" y="212539"/>
                  </a:lnTo>
                  <a:lnTo>
                    <a:pt x="0" y="153359"/>
                  </a:lnTo>
                  <a:lnTo>
                    <a:pt x="13202" y="90167"/>
                  </a:lnTo>
                  <a:lnTo>
                    <a:pt x="42723" y="30870"/>
                  </a:lnTo>
                  <a:lnTo>
                    <a:pt x="65419" y="5552"/>
                  </a:lnTo>
                  <a:lnTo>
                    <a:pt x="75870" y="1444"/>
                  </a:lnTo>
                  <a:lnTo>
                    <a:pt x="99960" y="0"/>
                  </a:lnTo>
                  <a:lnTo>
                    <a:pt x="120025" y="6377"/>
                  </a:lnTo>
                  <a:lnTo>
                    <a:pt x="151971" y="29535"/>
                  </a:lnTo>
                  <a:lnTo>
                    <a:pt x="168109" y="55329"/>
                  </a:lnTo>
                  <a:lnTo>
                    <a:pt x="170201" y="81270"/>
                  </a:lnTo>
                  <a:lnTo>
                    <a:pt x="169121" y="96377"/>
                  </a:lnTo>
                  <a:lnTo>
                    <a:pt x="158562" y="119401"/>
                  </a:lnTo>
                  <a:lnTo>
                    <a:pt x="142171" y="136263"/>
                  </a:lnTo>
                  <a:lnTo>
                    <a:pt x="123188" y="147657"/>
                  </a:lnTo>
                  <a:lnTo>
                    <a:pt x="72205" y="1581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632331" y="452725"/>
              <a:ext cx="73701" cy="214103"/>
            </a:xfrm>
            <a:custGeom>
              <a:avLst/>
              <a:gdLst/>
              <a:ahLst/>
              <a:cxnLst/>
              <a:rect l="0" t="0" r="0" b="0"/>
              <a:pathLst>
                <a:path w="73701" h="214103">
                  <a:moveTo>
                    <a:pt x="0" y="94756"/>
                  </a:moveTo>
                  <a:lnTo>
                    <a:pt x="3119" y="137448"/>
                  </a:lnTo>
                  <a:lnTo>
                    <a:pt x="21331" y="200092"/>
                  </a:lnTo>
                  <a:lnTo>
                    <a:pt x="25858" y="214102"/>
                  </a:lnTo>
                  <a:lnTo>
                    <a:pt x="9988" y="158481"/>
                  </a:lnTo>
                  <a:lnTo>
                    <a:pt x="2959" y="123386"/>
                  </a:lnTo>
                  <a:lnTo>
                    <a:pt x="3997" y="83352"/>
                  </a:lnTo>
                  <a:lnTo>
                    <a:pt x="9965" y="56933"/>
                  </a:lnTo>
                  <a:lnTo>
                    <a:pt x="20416" y="33492"/>
                  </a:lnTo>
                  <a:lnTo>
                    <a:pt x="35980" y="17615"/>
                  </a:lnTo>
                  <a:lnTo>
                    <a:pt x="58234" y="5219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815086" y="502033"/>
              <a:ext cx="196272" cy="185357"/>
            </a:xfrm>
            <a:custGeom>
              <a:avLst/>
              <a:gdLst/>
              <a:ahLst/>
              <a:cxnLst/>
              <a:rect l="0" t="0" r="0" b="0"/>
              <a:pathLst>
                <a:path w="196272" h="185357">
                  <a:moveTo>
                    <a:pt x="154157" y="55977"/>
                  </a:moveTo>
                  <a:lnTo>
                    <a:pt x="144582" y="31930"/>
                  </a:lnTo>
                  <a:lnTo>
                    <a:pt x="133914" y="17603"/>
                  </a:lnTo>
                  <a:lnTo>
                    <a:pt x="109165" y="1973"/>
                  </a:lnTo>
                  <a:lnTo>
                    <a:pt x="89707" y="0"/>
                  </a:lnTo>
                  <a:lnTo>
                    <a:pt x="69361" y="4192"/>
                  </a:lnTo>
                  <a:lnTo>
                    <a:pt x="48620" y="13854"/>
                  </a:lnTo>
                  <a:lnTo>
                    <a:pt x="33942" y="29067"/>
                  </a:lnTo>
                  <a:lnTo>
                    <a:pt x="5009" y="78819"/>
                  </a:lnTo>
                  <a:lnTo>
                    <a:pt x="0" y="116037"/>
                  </a:lnTo>
                  <a:lnTo>
                    <a:pt x="2975" y="138822"/>
                  </a:lnTo>
                  <a:lnTo>
                    <a:pt x="11316" y="157528"/>
                  </a:lnTo>
                  <a:lnTo>
                    <a:pt x="16816" y="165792"/>
                  </a:lnTo>
                  <a:lnTo>
                    <a:pt x="32285" y="178093"/>
                  </a:lnTo>
                  <a:lnTo>
                    <a:pt x="41323" y="183011"/>
                  </a:lnTo>
                  <a:lnTo>
                    <a:pt x="60725" y="185356"/>
                  </a:lnTo>
                  <a:lnTo>
                    <a:pt x="79877" y="181329"/>
                  </a:lnTo>
                  <a:lnTo>
                    <a:pt x="96187" y="171740"/>
                  </a:lnTo>
                  <a:lnTo>
                    <a:pt x="118523" y="147599"/>
                  </a:lnTo>
                  <a:lnTo>
                    <a:pt x="126622" y="125164"/>
                  </a:lnTo>
                  <a:lnTo>
                    <a:pt x="137410" y="78222"/>
                  </a:lnTo>
                  <a:lnTo>
                    <a:pt x="139483" y="75486"/>
                  </a:lnTo>
                  <a:lnTo>
                    <a:pt x="140865" y="78342"/>
                  </a:lnTo>
                  <a:lnTo>
                    <a:pt x="144740" y="93993"/>
                  </a:lnTo>
                  <a:lnTo>
                    <a:pt x="166292" y="135929"/>
                  </a:lnTo>
                  <a:lnTo>
                    <a:pt x="196271" y="1717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108854" y="505367"/>
              <a:ext cx="113074" cy="157953"/>
            </a:xfrm>
            <a:custGeom>
              <a:avLst/>
              <a:gdLst/>
              <a:ahLst/>
              <a:cxnLst/>
              <a:rect l="0" t="0" r="0" b="0"/>
              <a:pathLst>
                <a:path w="113074" h="157953">
                  <a:moveTo>
                    <a:pt x="92016" y="0"/>
                  </a:moveTo>
                  <a:lnTo>
                    <a:pt x="69659" y="0"/>
                  </a:lnTo>
                  <a:lnTo>
                    <a:pt x="52444" y="6239"/>
                  </a:lnTo>
                  <a:lnTo>
                    <a:pt x="22328" y="29309"/>
                  </a:lnTo>
                  <a:lnTo>
                    <a:pt x="6507" y="55088"/>
                  </a:lnTo>
                  <a:lnTo>
                    <a:pt x="0" y="90542"/>
                  </a:lnTo>
                  <a:lnTo>
                    <a:pt x="3661" y="125093"/>
                  </a:lnTo>
                  <a:lnTo>
                    <a:pt x="15312" y="143725"/>
                  </a:lnTo>
                  <a:lnTo>
                    <a:pt x="23333" y="151969"/>
                  </a:lnTo>
                  <a:lnTo>
                    <a:pt x="33359" y="156295"/>
                  </a:lnTo>
                  <a:lnTo>
                    <a:pt x="79953" y="157952"/>
                  </a:lnTo>
                  <a:lnTo>
                    <a:pt x="113073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337741" y="273740"/>
              <a:ext cx="10529" cy="410613"/>
            </a:xfrm>
            <a:custGeom>
              <a:avLst/>
              <a:gdLst/>
              <a:ahLst/>
              <a:cxnLst/>
              <a:rect l="0" t="0" r="0" b="0"/>
              <a:pathLst>
                <a:path w="10529" h="410613">
                  <a:moveTo>
                    <a:pt x="0" y="0"/>
                  </a:moveTo>
                  <a:lnTo>
                    <a:pt x="0" y="58617"/>
                  </a:lnTo>
                  <a:lnTo>
                    <a:pt x="0" y="121197"/>
                  </a:lnTo>
                  <a:lnTo>
                    <a:pt x="0" y="173691"/>
                  </a:lnTo>
                  <a:lnTo>
                    <a:pt x="1169" y="229669"/>
                  </a:lnTo>
                  <a:lnTo>
                    <a:pt x="8333" y="288042"/>
                  </a:lnTo>
                  <a:lnTo>
                    <a:pt x="10094" y="349616"/>
                  </a:lnTo>
                  <a:lnTo>
                    <a:pt x="10528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274570" y="421139"/>
              <a:ext cx="178985" cy="31587"/>
            </a:xfrm>
            <a:custGeom>
              <a:avLst/>
              <a:gdLst/>
              <a:ahLst/>
              <a:cxnLst/>
              <a:rect l="0" t="0" r="0" b="0"/>
              <a:pathLst>
                <a:path w="178985" h="31587">
                  <a:moveTo>
                    <a:pt x="178984" y="0"/>
                  </a:moveTo>
                  <a:lnTo>
                    <a:pt x="124840" y="11453"/>
                  </a:lnTo>
                  <a:lnTo>
                    <a:pt x="64304" y="19160"/>
                  </a:lnTo>
                  <a:lnTo>
                    <a:pt x="10894" y="2914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548311" y="536953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0" y="0"/>
                  </a:moveTo>
                  <a:lnTo>
                    <a:pt x="5589" y="58617"/>
                  </a:lnTo>
                  <a:lnTo>
                    <a:pt x="10528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548311" y="4106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714136" y="481292"/>
              <a:ext cx="107917" cy="203061"/>
            </a:xfrm>
            <a:custGeom>
              <a:avLst/>
              <a:gdLst/>
              <a:ahLst/>
              <a:cxnLst/>
              <a:rect l="0" t="0" r="0" b="0"/>
              <a:pathLst>
                <a:path w="107917" h="203061">
                  <a:moveTo>
                    <a:pt x="107916" y="13547"/>
                  </a:moveTo>
                  <a:lnTo>
                    <a:pt x="91148" y="2369"/>
                  </a:lnTo>
                  <a:lnTo>
                    <a:pt x="70438" y="0"/>
                  </a:lnTo>
                  <a:lnTo>
                    <a:pt x="47975" y="4017"/>
                  </a:lnTo>
                  <a:lnTo>
                    <a:pt x="30193" y="13601"/>
                  </a:lnTo>
                  <a:lnTo>
                    <a:pt x="17610" y="31898"/>
                  </a:lnTo>
                  <a:lnTo>
                    <a:pt x="0" y="81773"/>
                  </a:lnTo>
                  <a:lnTo>
                    <a:pt x="32" y="122799"/>
                  </a:lnTo>
                  <a:lnTo>
                    <a:pt x="7714" y="144382"/>
                  </a:lnTo>
                  <a:lnTo>
                    <a:pt x="20098" y="161773"/>
                  </a:lnTo>
                  <a:lnTo>
                    <a:pt x="46800" y="183548"/>
                  </a:lnTo>
                  <a:lnTo>
                    <a:pt x="81025" y="198859"/>
                  </a:lnTo>
                  <a:lnTo>
                    <a:pt x="97387" y="2030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867800" y="502349"/>
              <a:ext cx="206936" cy="171475"/>
            </a:xfrm>
            <a:custGeom>
              <a:avLst/>
              <a:gdLst/>
              <a:ahLst/>
              <a:cxnLst/>
              <a:rect l="0" t="0" r="0" b="0"/>
              <a:pathLst>
                <a:path w="206936" h="171475">
                  <a:moveTo>
                    <a:pt x="112179" y="13547"/>
                  </a:moveTo>
                  <a:lnTo>
                    <a:pt x="95411" y="2369"/>
                  </a:lnTo>
                  <a:lnTo>
                    <a:pt x="77820" y="0"/>
                  </a:lnTo>
                  <a:lnTo>
                    <a:pt x="32343" y="8011"/>
                  </a:lnTo>
                  <a:lnTo>
                    <a:pt x="22690" y="13366"/>
                  </a:lnTo>
                  <a:lnTo>
                    <a:pt x="8845" y="28674"/>
                  </a:lnTo>
                  <a:lnTo>
                    <a:pt x="1912" y="50296"/>
                  </a:lnTo>
                  <a:lnTo>
                    <a:pt x="0" y="74333"/>
                  </a:lnTo>
                  <a:lnTo>
                    <a:pt x="6671" y="107597"/>
                  </a:lnTo>
                  <a:lnTo>
                    <a:pt x="16934" y="129046"/>
                  </a:lnTo>
                  <a:lnTo>
                    <a:pt x="41454" y="155264"/>
                  </a:lnTo>
                  <a:lnTo>
                    <a:pt x="50991" y="159497"/>
                  </a:lnTo>
                  <a:lnTo>
                    <a:pt x="70946" y="161082"/>
                  </a:lnTo>
                  <a:lnTo>
                    <a:pt x="88394" y="154767"/>
                  </a:lnTo>
                  <a:lnTo>
                    <a:pt x="96322" y="149808"/>
                  </a:lnTo>
                  <a:lnTo>
                    <a:pt x="108251" y="131819"/>
                  </a:lnTo>
                  <a:lnTo>
                    <a:pt x="116282" y="108226"/>
                  </a:lnTo>
                  <a:lnTo>
                    <a:pt x="119634" y="69806"/>
                  </a:lnTo>
                  <a:lnTo>
                    <a:pt x="116272" y="46740"/>
                  </a:lnTo>
                  <a:lnTo>
                    <a:pt x="114907" y="43864"/>
                  </a:lnTo>
                  <a:lnTo>
                    <a:pt x="113998" y="46627"/>
                  </a:lnTo>
                  <a:lnTo>
                    <a:pt x="114157" y="61004"/>
                  </a:lnTo>
                  <a:lnTo>
                    <a:pt x="126940" y="109007"/>
                  </a:lnTo>
                  <a:lnTo>
                    <a:pt x="142549" y="134508"/>
                  </a:lnTo>
                  <a:lnTo>
                    <a:pt x="167581" y="156882"/>
                  </a:lnTo>
                  <a:lnTo>
                    <a:pt x="183986" y="164989"/>
                  </a:lnTo>
                  <a:lnTo>
                    <a:pt x="206935" y="1714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116850" y="263212"/>
              <a:ext cx="52643" cy="431669"/>
            </a:xfrm>
            <a:custGeom>
              <a:avLst/>
              <a:gdLst/>
              <a:ahLst/>
              <a:cxnLst/>
              <a:rect l="0" t="0" r="0" b="0"/>
              <a:pathLst>
                <a:path w="52643" h="431669">
                  <a:moveTo>
                    <a:pt x="0" y="0"/>
                  </a:moveTo>
                  <a:lnTo>
                    <a:pt x="0" y="48931"/>
                  </a:lnTo>
                  <a:lnTo>
                    <a:pt x="3119" y="96776"/>
                  </a:lnTo>
                  <a:lnTo>
                    <a:pt x="8333" y="147997"/>
                  </a:lnTo>
                  <a:lnTo>
                    <a:pt x="12997" y="203338"/>
                  </a:lnTo>
                  <a:lnTo>
                    <a:pt x="21788" y="264189"/>
                  </a:lnTo>
                  <a:lnTo>
                    <a:pt x="31802" y="326673"/>
                  </a:lnTo>
                  <a:lnTo>
                    <a:pt x="42178" y="383401"/>
                  </a:lnTo>
                  <a:lnTo>
                    <a:pt x="52642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685389" y="210569"/>
              <a:ext cx="63171" cy="463255"/>
            </a:xfrm>
            <a:custGeom>
              <a:avLst/>
              <a:gdLst/>
              <a:ahLst/>
              <a:cxnLst/>
              <a:rect l="0" t="0" r="0" b="0"/>
              <a:pathLst>
                <a:path w="63171" h="463255">
                  <a:moveTo>
                    <a:pt x="0" y="0"/>
                  </a:moveTo>
                  <a:lnTo>
                    <a:pt x="11452" y="48931"/>
                  </a:lnTo>
                  <a:lnTo>
                    <a:pt x="18211" y="103016"/>
                  </a:lnTo>
                  <a:lnTo>
                    <a:pt x="23333" y="158425"/>
                  </a:lnTo>
                  <a:lnTo>
                    <a:pt x="35544" y="219767"/>
                  </a:lnTo>
                  <a:lnTo>
                    <a:pt x="45756" y="276466"/>
                  </a:lnTo>
                  <a:lnTo>
                    <a:pt x="50601" y="332131"/>
                  </a:lnTo>
                  <a:lnTo>
                    <a:pt x="53409" y="393766"/>
                  </a:lnTo>
                  <a:lnTo>
                    <a:pt x="60896" y="437830"/>
                  </a:lnTo>
                  <a:lnTo>
                    <a:pt x="63170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622217" y="389554"/>
              <a:ext cx="242157" cy="42115"/>
            </a:xfrm>
            <a:custGeom>
              <a:avLst/>
              <a:gdLst/>
              <a:ahLst/>
              <a:cxnLst/>
              <a:rect l="0" t="0" r="0" b="0"/>
              <a:pathLst>
                <a:path w="242157" h="42115">
                  <a:moveTo>
                    <a:pt x="242156" y="0"/>
                  </a:moveTo>
                  <a:lnTo>
                    <a:pt x="225388" y="11178"/>
                  </a:lnTo>
                  <a:lnTo>
                    <a:pt x="166710" y="22876"/>
                  </a:lnTo>
                  <a:lnTo>
                    <a:pt x="106370" y="35454"/>
                  </a:lnTo>
                  <a:lnTo>
                    <a:pt x="55434" y="4014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867203" y="473782"/>
              <a:ext cx="183786" cy="185962"/>
            </a:xfrm>
            <a:custGeom>
              <a:avLst/>
              <a:gdLst/>
              <a:ahLst/>
              <a:cxnLst/>
              <a:rect l="0" t="0" r="0" b="0"/>
              <a:pathLst>
                <a:path w="183786" h="185962">
                  <a:moveTo>
                    <a:pt x="91926" y="0"/>
                  </a:moveTo>
                  <a:lnTo>
                    <a:pt x="31053" y="42662"/>
                  </a:lnTo>
                  <a:lnTo>
                    <a:pt x="16908" y="57565"/>
                  </a:lnTo>
                  <a:lnTo>
                    <a:pt x="6722" y="75887"/>
                  </a:lnTo>
                  <a:lnTo>
                    <a:pt x="0" y="117112"/>
                  </a:lnTo>
                  <a:lnTo>
                    <a:pt x="3597" y="155192"/>
                  </a:lnTo>
                  <a:lnTo>
                    <a:pt x="8474" y="164293"/>
                  </a:lnTo>
                  <a:lnTo>
                    <a:pt x="23251" y="177524"/>
                  </a:lnTo>
                  <a:lnTo>
                    <a:pt x="62480" y="185961"/>
                  </a:lnTo>
                  <a:lnTo>
                    <a:pt x="111326" y="180406"/>
                  </a:lnTo>
                  <a:lnTo>
                    <a:pt x="142908" y="170177"/>
                  </a:lnTo>
                  <a:lnTo>
                    <a:pt x="159818" y="159082"/>
                  </a:lnTo>
                  <a:lnTo>
                    <a:pt x="172013" y="143233"/>
                  </a:lnTo>
                  <a:lnTo>
                    <a:pt x="176903" y="134093"/>
                  </a:lnTo>
                  <a:lnTo>
                    <a:pt x="183785" y="93284"/>
                  </a:lnTo>
                  <a:lnTo>
                    <a:pt x="180235" y="49736"/>
                  </a:lnTo>
                  <a:lnTo>
                    <a:pt x="171729" y="27564"/>
                  </a:lnTo>
                  <a:lnTo>
                    <a:pt x="166185" y="18376"/>
                  </a:lnTo>
                  <a:lnTo>
                    <a:pt x="153786" y="8167"/>
                  </a:lnTo>
                  <a:lnTo>
                    <a:pt x="13404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518438" y="442196"/>
              <a:ext cx="192499" cy="228718"/>
            </a:xfrm>
            <a:custGeom>
              <a:avLst/>
              <a:gdLst/>
              <a:ahLst/>
              <a:cxnLst/>
              <a:rect l="0" t="0" r="0" b="0"/>
              <a:pathLst>
                <a:path w="192499" h="228718">
                  <a:moveTo>
                    <a:pt x="188215" y="0"/>
                  </a:moveTo>
                  <a:lnTo>
                    <a:pt x="145523" y="3120"/>
                  </a:lnTo>
                  <a:lnTo>
                    <a:pt x="82879" y="21331"/>
                  </a:lnTo>
                  <a:lnTo>
                    <a:pt x="19754" y="42138"/>
                  </a:lnTo>
                  <a:lnTo>
                    <a:pt x="9227" y="45640"/>
                  </a:lnTo>
                  <a:lnTo>
                    <a:pt x="3379" y="51484"/>
                  </a:lnTo>
                  <a:lnTo>
                    <a:pt x="650" y="58889"/>
                  </a:lnTo>
                  <a:lnTo>
                    <a:pt x="0" y="67336"/>
                  </a:lnTo>
                  <a:lnTo>
                    <a:pt x="3077" y="74136"/>
                  </a:lnTo>
                  <a:lnTo>
                    <a:pt x="15854" y="84812"/>
                  </a:lnTo>
                  <a:lnTo>
                    <a:pt x="71079" y="104900"/>
                  </a:lnTo>
                  <a:lnTo>
                    <a:pt x="124869" y="123952"/>
                  </a:lnTo>
                  <a:lnTo>
                    <a:pt x="177664" y="149439"/>
                  </a:lnTo>
                  <a:lnTo>
                    <a:pt x="184690" y="156948"/>
                  </a:lnTo>
                  <a:lnTo>
                    <a:pt x="192498" y="177769"/>
                  </a:lnTo>
                  <a:lnTo>
                    <a:pt x="192239" y="187533"/>
                  </a:lnTo>
                  <a:lnTo>
                    <a:pt x="185714" y="204621"/>
                  </a:lnTo>
                  <a:lnTo>
                    <a:pt x="171896" y="216895"/>
                  </a:lnTo>
                  <a:lnTo>
                    <a:pt x="163297" y="221806"/>
                  </a:lnTo>
                  <a:lnTo>
                    <a:pt x="123249" y="228717"/>
                  </a:lnTo>
                  <a:lnTo>
                    <a:pt x="72401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751201" y="494839"/>
              <a:ext cx="149383" cy="179115"/>
            </a:xfrm>
            <a:custGeom>
              <a:avLst/>
              <a:gdLst/>
              <a:ahLst/>
              <a:cxnLst/>
              <a:rect l="0" t="0" r="0" b="0"/>
              <a:pathLst>
                <a:path w="149383" h="179115">
                  <a:moveTo>
                    <a:pt x="18622" y="0"/>
                  </a:moveTo>
                  <a:lnTo>
                    <a:pt x="1834" y="55045"/>
                  </a:lnTo>
                  <a:lnTo>
                    <a:pt x="0" y="91829"/>
                  </a:lnTo>
                  <a:lnTo>
                    <a:pt x="12386" y="147013"/>
                  </a:lnTo>
                  <a:lnTo>
                    <a:pt x="25210" y="165165"/>
                  </a:lnTo>
                  <a:lnTo>
                    <a:pt x="33543" y="173281"/>
                  </a:lnTo>
                  <a:lnTo>
                    <a:pt x="43777" y="177522"/>
                  </a:lnTo>
                  <a:lnTo>
                    <a:pt x="67626" y="179114"/>
                  </a:lnTo>
                  <a:lnTo>
                    <a:pt x="101772" y="167844"/>
                  </a:lnTo>
                  <a:lnTo>
                    <a:pt x="117189" y="152976"/>
                  </a:lnTo>
                  <a:lnTo>
                    <a:pt x="144375" y="94322"/>
                  </a:lnTo>
                  <a:lnTo>
                    <a:pt x="149382" y="73506"/>
                  </a:lnTo>
                  <a:lnTo>
                    <a:pt x="145624" y="43226"/>
                  </a:lnTo>
                  <a:lnTo>
                    <a:pt x="134436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959337" y="431668"/>
              <a:ext cx="73700" cy="195363"/>
            </a:xfrm>
            <a:custGeom>
              <a:avLst/>
              <a:gdLst/>
              <a:ahLst/>
              <a:cxnLst/>
              <a:rect l="0" t="0" r="0" b="0"/>
              <a:pathLst>
                <a:path w="73700" h="195363">
                  <a:moveTo>
                    <a:pt x="0" y="73699"/>
                  </a:moveTo>
                  <a:lnTo>
                    <a:pt x="14654" y="126727"/>
                  </a:lnTo>
                  <a:lnTo>
                    <a:pt x="29368" y="174598"/>
                  </a:lnTo>
                  <a:lnTo>
                    <a:pt x="42366" y="195362"/>
                  </a:lnTo>
                  <a:lnTo>
                    <a:pt x="27878" y="165067"/>
                  </a:lnTo>
                  <a:lnTo>
                    <a:pt x="13621" y="103914"/>
                  </a:lnTo>
                  <a:lnTo>
                    <a:pt x="14564" y="65884"/>
                  </a:lnTo>
                  <a:lnTo>
                    <a:pt x="20510" y="43320"/>
                  </a:lnTo>
                  <a:lnTo>
                    <a:pt x="30952" y="21593"/>
                  </a:lnTo>
                  <a:lnTo>
                    <a:pt x="38182" y="14395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138321" y="442196"/>
              <a:ext cx="94757" cy="202218"/>
            </a:xfrm>
            <a:custGeom>
              <a:avLst/>
              <a:gdLst/>
              <a:ahLst/>
              <a:cxnLst/>
              <a:rect l="0" t="0" r="0" b="0"/>
              <a:pathLst>
                <a:path w="94757" h="202218">
                  <a:moveTo>
                    <a:pt x="0" y="31586"/>
                  </a:moveTo>
                  <a:lnTo>
                    <a:pt x="11453" y="80517"/>
                  </a:lnTo>
                  <a:lnTo>
                    <a:pt x="24749" y="134058"/>
                  </a:lnTo>
                  <a:lnTo>
                    <a:pt x="45258" y="189143"/>
                  </a:lnTo>
                  <a:lnTo>
                    <a:pt x="51229" y="199795"/>
                  </a:lnTo>
                  <a:lnTo>
                    <a:pt x="55210" y="202217"/>
                  </a:lnTo>
                  <a:lnTo>
                    <a:pt x="57863" y="199152"/>
                  </a:lnTo>
                  <a:lnTo>
                    <a:pt x="63642" y="140783"/>
                  </a:lnTo>
                  <a:lnTo>
                    <a:pt x="74486" y="87428"/>
                  </a:lnTo>
                  <a:lnTo>
                    <a:pt x="91706" y="24458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308060" y="438223"/>
              <a:ext cx="147427" cy="214544"/>
            </a:xfrm>
            <a:custGeom>
              <a:avLst/>
              <a:gdLst/>
              <a:ahLst/>
              <a:cxnLst/>
              <a:rect l="0" t="0" r="0" b="0"/>
              <a:pathLst>
                <a:path w="147427" h="214544">
                  <a:moveTo>
                    <a:pt x="9246" y="67144"/>
                  </a:moveTo>
                  <a:lnTo>
                    <a:pt x="20424" y="78323"/>
                  </a:lnTo>
                  <a:lnTo>
                    <a:pt x="41509" y="83811"/>
                  </a:lnTo>
                  <a:lnTo>
                    <a:pt x="97117" y="87334"/>
                  </a:lnTo>
                  <a:lnTo>
                    <a:pt x="118879" y="81577"/>
                  </a:lnTo>
                  <a:lnTo>
                    <a:pt x="127958" y="76766"/>
                  </a:lnTo>
                  <a:lnTo>
                    <a:pt x="141165" y="62062"/>
                  </a:lnTo>
                  <a:lnTo>
                    <a:pt x="146325" y="53228"/>
                  </a:lnTo>
                  <a:lnTo>
                    <a:pt x="147426" y="44998"/>
                  </a:lnTo>
                  <a:lnTo>
                    <a:pt x="142409" y="29616"/>
                  </a:lnTo>
                  <a:lnTo>
                    <a:pt x="129261" y="18100"/>
                  </a:lnTo>
                  <a:lnTo>
                    <a:pt x="92223" y="1175"/>
                  </a:lnTo>
                  <a:lnTo>
                    <a:pt x="71860" y="0"/>
                  </a:lnTo>
                  <a:lnTo>
                    <a:pt x="52282" y="4547"/>
                  </a:lnTo>
                  <a:lnTo>
                    <a:pt x="35782" y="14367"/>
                  </a:lnTo>
                  <a:lnTo>
                    <a:pt x="13338" y="38638"/>
                  </a:lnTo>
                  <a:lnTo>
                    <a:pt x="5215" y="64224"/>
                  </a:lnTo>
                  <a:lnTo>
                    <a:pt x="0" y="122719"/>
                  </a:lnTo>
                  <a:lnTo>
                    <a:pt x="5526" y="147996"/>
                  </a:lnTo>
                  <a:lnTo>
                    <a:pt x="28138" y="192820"/>
                  </a:lnTo>
                  <a:lnTo>
                    <a:pt x="37049" y="200061"/>
                  </a:lnTo>
                  <a:lnTo>
                    <a:pt x="82945" y="2145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485761" y="494839"/>
              <a:ext cx="63173" cy="126343"/>
            </a:xfrm>
            <a:custGeom>
              <a:avLst/>
              <a:gdLst/>
              <a:ahLst/>
              <a:cxnLst/>
              <a:rect l="0" t="0" r="0" b="0"/>
              <a:pathLst>
                <a:path w="63173" h="126343">
                  <a:moveTo>
                    <a:pt x="0" y="0"/>
                  </a:moveTo>
                  <a:lnTo>
                    <a:pt x="19128" y="53875"/>
                  </a:lnTo>
                  <a:lnTo>
                    <a:pt x="57230" y="117055"/>
                  </a:lnTo>
                  <a:lnTo>
                    <a:pt x="63172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475233" y="442196"/>
              <a:ext cx="200042" cy="452727"/>
            </a:xfrm>
            <a:custGeom>
              <a:avLst/>
              <a:gdLst/>
              <a:ahLst/>
              <a:cxnLst/>
              <a:rect l="0" t="0" r="0" b="0"/>
              <a:pathLst>
                <a:path w="200042" h="452727">
                  <a:moveTo>
                    <a:pt x="200041" y="0"/>
                  </a:moveTo>
                  <a:lnTo>
                    <a:pt x="188863" y="11179"/>
                  </a:lnTo>
                  <a:lnTo>
                    <a:pt x="165713" y="65568"/>
                  </a:lnTo>
                  <a:lnTo>
                    <a:pt x="145427" y="125386"/>
                  </a:lnTo>
                  <a:lnTo>
                    <a:pt x="128227" y="176232"/>
                  </a:lnTo>
                  <a:lnTo>
                    <a:pt x="109860" y="229004"/>
                  </a:lnTo>
                  <a:lnTo>
                    <a:pt x="91388" y="289514"/>
                  </a:lnTo>
                  <a:lnTo>
                    <a:pt x="61137" y="348440"/>
                  </a:lnTo>
                  <a:lnTo>
                    <a:pt x="30855" y="403334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024147" y="452527"/>
              <a:ext cx="230196" cy="183317"/>
            </a:xfrm>
            <a:custGeom>
              <a:avLst/>
              <a:gdLst/>
              <a:ahLst/>
              <a:cxnLst/>
              <a:rect l="0" t="0" r="0" b="0"/>
              <a:pathLst>
                <a:path w="230196" h="183317">
                  <a:moveTo>
                    <a:pt x="135438" y="84426"/>
                  </a:moveTo>
                  <a:lnTo>
                    <a:pt x="116311" y="22168"/>
                  </a:lnTo>
                  <a:lnTo>
                    <a:pt x="105100" y="5673"/>
                  </a:lnTo>
                  <a:lnTo>
                    <a:pt x="96496" y="1508"/>
                  </a:lnTo>
                  <a:lnTo>
                    <a:pt x="74457" y="0"/>
                  </a:lnTo>
                  <a:lnTo>
                    <a:pt x="41331" y="5729"/>
                  </a:lnTo>
                  <a:lnTo>
                    <a:pt x="23033" y="17864"/>
                  </a:lnTo>
                  <a:lnTo>
                    <a:pt x="14878" y="26013"/>
                  </a:lnTo>
                  <a:lnTo>
                    <a:pt x="5817" y="47546"/>
                  </a:lnTo>
                  <a:lnTo>
                    <a:pt x="0" y="99498"/>
                  </a:lnTo>
                  <a:lnTo>
                    <a:pt x="5444" y="123880"/>
                  </a:lnTo>
                  <a:lnTo>
                    <a:pt x="28002" y="168128"/>
                  </a:lnTo>
                  <a:lnTo>
                    <a:pt x="36908" y="175323"/>
                  </a:lnTo>
                  <a:lnTo>
                    <a:pt x="59282" y="183316"/>
                  </a:lnTo>
                  <a:lnTo>
                    <a:pt x="69459" y="183108"/>
                  </a:lnTo>
                  <a:lnTo>
                    <a:pt x="87007" y="176638"/>
                  </a:lnTo>
                  <a:lnTo>
                    <a:pt x="110040" y="159841"/>
                  </a:lnTo>
                  <a:lnTo>
                    <a:pt x="126093" y="134457"/>
                  </a:lnTo>
                  <a:lnTo>
                    <a:pt x="128165" y="114851"/>
                  </a:lnTo>
                  <a:lnTo>
                    <a:pt x="127081" y="104709"/>
                  </a:lnTo>
                  <a:lnTo>
                    <a:pt x="127527" y="101458"/>
                  </a:lnTo>
                  <a:lnTo>
                    <a:pt x="128994" y="102799"/>
                  </a:lnTo>
                  <a:lnTo>
                    <a:pt x="155304" y="153612"/>
                  </a:lnTo>
                  <a:lnTo>
                    <a:pt x="180319" y="169786"/>
                  </a:lnTo>
                  <a:lnTo>
                    <a:pt x="199839" y="171887"/>
                  </a:lnTo>
                  <a:lnTo>
                    <a:pt x="230195" y="1686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264870" y="429736"/>
              <a:ext cx="200042" cy="212503"/>
            </a:xfrm>
            <a:custGeom>
              <a:avLst/>
              <a:gdLst/>
              <a:ahLst/>
              <a:cxnLst/>
              <a:rect l="0" t="0" r="0" b="0"/>
              <a:pathLst>
                <a:path w="200042" h="212503">
                  <a:moveTo>
                    <a:pt x="0" y="75631"/>
                  </a:moveTo>
                  <a:lnTo>
                    <a:pt x="3120" y="118323"/>
                  </a:lnTo>
                  <a:lnTo>
                    <a:pt x="17959" y="177700"/>
                  </a:lnTo>
                  <a:lnTo>
                    <a:pt x="24749" y="200544"/>
                  </a:lnTo>
                  <a:lnTo>
                    <a:pt x="27028" y="203360"/>
                  </a:lnTo>
                  <a:lnTo>
                    <a:pt x="28547" y="200558"/>
                  </a:lnTo>
                  <a:lnTo>
                    <a:pt x="30015" y="148711"/>
                  </a:lnTo>
                  <a:lnTo>
                    <a:pt x="24231" y="101444"/>
                  </a:lnTo>
                  <a:lnTo>
                    <a:pt x="24337" y="52734"/>
                  </a:lnTo>
                  <a:lnTo>
                    <a:pt x="32653" y="26850"/>
                  </a:lnTo>
                  <a:lnTo>
                    <a:pt x="47268" y="9887"/>
                  </a:lnTo>
                  <a:lnTo>
                    <a:pt x="56078" y="3726"/>
                  </a:lnTo>
                  <a:lnTo>
                    <a:pt x="75227" y="0"/>
                  </a:lnTo>
                  <a:lnTo>
                    <a:pt x="85246" y="644"/>
                  </a:lnTo>
                  <a:lnTo>
                    <a:pt x="121704" y="18318"/>
                  </a:lnTo>
                  <a:lnTo>
                    <a:pt x="150964" y="40192"/>
                  </a:lnTo>
                  <a:lnTo>
                    <a:pt x="168863" y="67081"/>
                  </a:lnTo>
                  <a:lnTo>
                    <a:pt x="189105" y="121125"/>
                  </a:lnTo>
                  <a:lnTo>
                    <a:pt x="197881" y="180154"/>
                  </a:lnTo>
                  <a:lnTo>
                    <a:pt x="200041" y="2125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1221305" y="1126549"/>
            <a:ext cx="4572026" cy="610624"/>
            <a:chOff x="1221305" y="1126549"/>
            <a:chExt cx="4572026" cy="610624"/>
          </a:xfrm>
        </p:grpSpPr>
        <p:sp>
          <p:nvSpPr>
            <p:cNvPr id="38" name="Freeform 37"/>
            <p:cNvSpPr/>
            <p:nvPr/>
          </p:nvSpPr>
          <p:spPr>
            <a:xfrm>
              <a:off x="1221305" y="1392810"/>
              <a:ext cx="243829" cy="263375"/>
            </a:xfrm>
            <a:custGeom>
              <a:avLst/>
              <a:gdLst/>
              <a:ahLst/>
              <a:cxnLst/>
              <a:rect l="0" t="0" r="0" b="0"/>
              <a:pathLst>
                <a:path w="243829" h="263375">
                  <a:moveTo>
                    <a:pt x="0" y="91708"/>
                  </a:moveTo>
                  <a:lnTo>
                    <a:pt x="56215" y="108496"/>
                  </a:lnTo>
                  <a:lnTo>
                    <a:pt x="114786" y="111921"/>
                  </a:lnTo>
                  <a:lnTo>
                    <a:pt x="166174" y="107009"/>
                  </a:lnTo>
                  <a:lnTo>
                    <a:pt x="199365" y="92472"/>
                  </a:lnTo>
                  <a:lnTo>
                    <a:pt x="225838" y="73347"/>
                  </a:lnTo>
                  <a:lnTo>
                    <a:pt x="242910" y="47273"/>
                  </a:lnTo>
                  <a:lnTo>
                    <a:pt x="243828" y="38688"/>
                  </a:lnTo>
                  <a:lnTo>
                    <a:pt x="238610" y="22910"/>
                  </a:lnTo>
                  <a:lnTo>
                    <a:pt x="225372" y="11218"/>
                  </a:lnTo>
                  <a:lnTo>
                    <a:pt x="206620" y="3292"/>
                  </a:lnTo>
                  <a:lnTo>
                    <a:pt x="169756" y="0"/>
                  </a:lnTo>
                  <a:lnTo>
                    <a:pt x="107074" y="11853"/>
                  </a:lnTo>
                  <a:lnTo>
                    <a:pt x="74230" y="27363"/>
                  </a:lnTo>
                  <a:lnTo>
                    <a:pt x="42271" y="52365"/>
                  </a:lnTo>
                  <a:lnTo>
                    <a:pt x="21754" y="82000"/>
                  </a:lnTo>
                  <a:lnTo>
                    <a:pt x="8265" y="113008"/>
                  </a:lnTo>
                  <a:lnTo>
                    <a:pt x="6793" y="137049"/>
                  </a:lnTo>
                  <a:lnTo>
                    <a:pt x="15380" y="190611"/>
                  </a:lnTo>
                  <a:lnTo>
                    <a:pt x="27893" y="212094"/>
                  </a:lnTo>
                  <a:lnTo>
                    <a:pt x="58932" y="244949"/>
                  </a:lnTo>
                  <a:lnTo>
                    <a:pt x="91681" y="261245"/>
                  </a:lnTo>
                  <a:lnTo>
                    <a:pt x="114447" y="263374"/>
                  </a:lnTo>
                  <a:lnTo>
                    <a:pt x="147399" y="2601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495046" y="1440675"/>
              <a:ext cx="148788" cy="180714"/>
            </a:xfrm>
            <a:custGeom>
              <a:avLst/>
              <a:gdLst/>
              <a:ahLst/>
              <a:cxnLst/>
              <a:rect l="0" t="0" r="0" b="0"/>
              <a:pathLst>
                <a:path w="148788" h="180714">
                  <a:moveTo>
                    <a:pt x="0" y="43843"/>
                  </a:moveTo>
                  <a:lnTo>
                    <a:pt x="5589" y="105935"/>
                  </a:lnTo>
                  <a:lnTo>
                    <a:pt x="21331" y="159514"/>
                  </a:lnTo>
                  <a:lnTo>
                    <a:pt x="25858" y="173631"/>
                  </a:lnTo>
                  <a:lnTo>
                    <a:pt x="23971" y="168207"/>
                  </a:lnTo>
                  <a:lnTo>
                    <a:pt x="21441" y="111851"/>
                  </a:lnTo>
                  <a:lnTo>
                    <a:pt x="15544" y="57407"/>
                  </a:lnTo>
                  <a:lnTo>
                    <a:pt x="17604" y="23685"/>
                  </a:lnTo>
                  <a:lnTo>
                    <a:pt x="22264" y="15196"/>
                  </a:lnTo>
                  <a:lnTo>
                    <a:pt x="36802" y="2645"/>
                  </a:lnTo>
                  <a:lnTo>
                    <a:pt x="45591" y="0"/>
                  </a:lnTo>
                  <a:lnTo>
                    <a:pt x="64717" y="180"/>
                  </a:lnTo>
                  <a:lnTo>
                    <a:pt x="81795" y="7280"/>
                  </a:lnTo>
                  <a:lnTo>
                    <a:pt x="111824" y="30901"/>
                  </a:lnTo>
                  <a:lnTo>
                    <a:pt x="133219" y="56776"/>
                  </a:lnTo>
                  <a:lnTo>
                    <a:pt x="148787" y="92258"/>
                  </a:lnTo>
                  <a:lnTo>
                    <a:pt x="148391" y="153785"/>
                  </a:lnTo>
                  <a:lnTo>
                    <a:pt x="147399" y="1807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726673" y="1158134"/>
              <a:ext cx="42115" cy="421141"/>
            </a:xfrm>
            <a:custGeom>
              <a:avLst/>
              <a:gdLst/>
              <a:ahLst/>
              <a:cxnLst/>
              <a:rect l="0" t="0" r="0" b="0"/>
              <a:pathLst>
                <a:path w="42115" h="421141">
                  <a:moveTo>
                    <a:pt x="0" y="0"/>
                  </a:moveTo>
                  <a:lnTo>
                    <a:pt x="5589" y="58617"/>
                  </a:lnTo>
                  <a:lnTo>
                    <a:pt x="14654" y="104586"/>
                  </a:lnTo>
                  <a:lnTo>
                    <a:pt x="19160" y="160840"/>
                  </a:lnTo>
                  <a:lnTo>
                    <a:pt x="20495" y="216372"/>
                  </a:lnTo>
                  <a:lnTo>
                    <a:pt x="26480" y="275460"/>
                  </a:lnTo>
                  <a:lnTo>
                    <a:pt x="35662" y="331832"/>
                  </a:lnTo>
                  <a:lnTo>
                    <a:pt x="40840" y="391368"/>
                  </a:lnTo>
                  <a:lnTo>
                    <a:pt x="42114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621388" y="1337119"/>
              <a:ext cx="252685" cy="42115"/>
            </a:xfrm>
            <a:custGeom>
              <a:avLst/>
              <a:gdLst/>
              <a:ahLst/>
              <a:cxnLst/>
              <a:rect l="0" t="0" r="0" b="0"/>
              <a:pathLst>
                <a:path w="252685" h="42115">
                  <a:moveTo>
                    <a:pt x="252684" y="0"/>
                  </a:moveTo>
                  <a:lnTo>
                    <a:pt x="203753" y="8333"/>
                  </a:lnTo>
                  <a:lnTo>
                    <a:pt x="144623" y="15684"/>
                  </a:lnTo>
                  <a:lnTo>
                    <a:pt x="86713" y="27231"/>
                  </a:lnTo>
                  <a:lnTo>
                    <a:pt x="29520" y="3384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942182" y="1442404"/>
              <a:ext cx="16119" cy="136871"/>
            </a:xfrm>
            <a:custGeom>
              <a:avLst/>
              <a:gdLst/>
              <a:ahLst/>
              <a:cxnLst/>
              <a:rect l="0" t="0" r="0" b="0"/>
              <a:pathLst>
                <a:path w="16119" h="136871">
                  <a:moveTo>
                    <a:pt x="5590" y="0"/>
                  </a:moveTo>
                  <a:lnTo>
                    <a:pt x="0" y="16767"/>
                  </a:lnTo>
                  <a:lnTo>
                    <a:pt x="2114" y="49551"/>
                  </a:lnTo>
                  <a:lnTo>
                    <a:pt x="13465" y="104878"/>
                  </a:lnTo>
                  <a:lnTo>
                    <a:pt x="16118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947772" y="128447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068524" y="1326590"/>
              <a:ext cx="58233" cy="214189"/>
            </a:xfrm>
            <a:custGeom>
              <a:avLst/>
              <a:gdLst/>
              <a:ahLst/>
              <a:cxnLst/>
              <a:rect l="0" t="0" r="0" b="0"/>
              <a:pathLst>
                <a:path w="58233" h="214189">
                  <a:moveTo>
                    <a:pt x="5590" y="105285"/>
                  </a:moveTo>
                  <a:lnTo>
                    <a:pt x="0" y="122053"/>
                  </a:lnTo>
                  <a:lnTo>
                    <a:pt x="3496" y="139644"/>
                  </a:lnTo>
                  <a:lnTo>
                    <a:pt x="34796" y="200285"/>
                  </a:lnTo>
                  <a:lnTo>
                    <a:pt x="40797" y="214188"/>
                  </a:lnTo>
                  <a:lnTo>
                    <a:pt x="40760" y="212982"/>
                  </a:lnTo>
                  <a:lnTo>
                    <a:pt x="26037" y="158486"/>
                  </a:lnTo>
                  <a:lnTo>
                    <a:pt x="9019" y="103019"/>
                  </a:lnTo>
                  <a:lnTo>
                    <a:pt x="2044" y="73082"/>
                  </a:lnTo>
                  <a:lnTo>
                    <a:pt x="4404" y="46519"/>
                  </a:lnTo>
                  <a:lnTo>
                    <a:pt x="8309" y="34522"/>
                  </a:lnTo>
                  <a:lnTo>
                    <a:pt x="22006" y="18073"/>
                  </a:lnTo>
                  <a:lnTo>
                    <a:pt x="43209" y="5355"/>
                  </a:lnTo>
                  <a:lnTo>
                    <a:pt x="5823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212303" y="1344048"/>
              <a:ext cx="141315" cy="224699"/>
            </a:xfrm>
            <a:custGeom>
              <a:avLst/>
              <a:gdLst/>
              <a:ahLst/>
              <a:cxnLst/>
              <a:rect l="0" t="0" r="0" b="0"/>
              <a:pathLst>
                <a:path w="141315" h="224699">
                  <a:moveTo>
                    <a:pt x="19738" y="108884"/>
                  </a:moveTo>
                  <a:lnTo>
                    <a:pt x="62430" y="105765"/>
                  </a:lnTo>
                  <a:lnTo>
                    <a:pt x="104080" y="94230"/>
                  </a:lnTo>
                  <a:lnTo>
                    <a:pt x="121954" y="81314"/>
                  </a:lnTo>
                  <a:lnTo>
                    <a:pt x="129996" y="72957"/>
                  </a:lnTo>
                  <a:lnTo>
                    <a:pt x="138932" y="51192"/>
                  </a:lnTo>
                  <a:lnTo>
                    <a:pt x="141314" y="38837"/>
                  </a:lnTo>
                  <a:lnTo>
                    <a:pt x="139393" y="29431"/>
                  </a:lnTo>
                  <a:lnTo>
                    <a:pt x="134603" y="21990"/>
                  </a:lnTo>
                  <a:lnTo>
                    <a:pt x="119922" y="10603"/>
                  </a:lnTo>
                  <a:lnTo>
                    <a:pt x="101699" y="1643"/>
                  </a:lnTo>
                  <a:lnTo>
                    <a:pt x="78782" y="0"/>
                  </a:lnTo>
                  <a:lnTo>
                    <a:pt x="66120" y="1200"/>
                  </a:lnTo>
                  <a:lnTo>
                    <a:pt x="45811" y="11892"/>
                  </a:lnTo>
                  <a:lnTo>
                    <a:pt x="13710" y="41762"/>
                  </a:lnTo>
                  <a:lnTo>
                    <a:pt x="5361" y="62285"/>
                  </a:lnTo>
                  <a:lnTo>
                    <a:pt x="0" y="113587"/>
                  </a:lnTo>
                  <a:lnTo>
                    <a:pt x="4661" y="149272"/>
                  </a:lnTo>
                  <a:lnTo>
                    <a:pt x="19040" y="176483"/>
                  </a:lnTo>
                  <a:lnTo>
                    <a:pt x="38119" y="199363"/>
                  </a:lnTo>
                  <a:lnTo>
                    <a:pt x="69768" y="215372"/>
                  </a:lnTo>
                  <a:lnTo>
                    <a:pt x="125023" y="2246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759080" y="1331597"/>
              <a:ext cx="165088" cy="405576"/>
            </a:xfrm>
            <a:custGeom>
              <a:avLst/>
              <a:gdLst/>
              <a:ahLst/>
              <a:cxnLst/>
              <a:rect l="0" t="0" r="0" b="0"/>
              <a:pathLst>
                <a:path w="165088" h="405576">
                  <a:moveTo>
                    <a:pt x="9914" y="152921"/>
                  </a:moveTo>
                  <a:lnTo>
                    <a:pt x="18247" y="201852"/>
                  </a:lnTo>
                  <a:lnTo>
                    <a:pt x="25598" y="255393"/>
                  </a:lnTo>
                  <a:lnTo>
                    <a:pt x="37146" y="317745"/>
                  </a:lnTo>
                  <a:lnTo>
                    <a:pt x="41379" y="372553"/>
                  </a:lnTo>
                  <a:lnTo>
                    <a:pt x="47183" y="405560"/>
                  </a:lnTo>
                  <a:lnTo>
                    <a:pt x="46459" y="405575"/>
                  </a:lnTo>
                  <a:lnTo>
                    <a:pt x="27136" y="342663"/>
                  </a:lnTo>
                  <a:lnTo>
                    <a:pt x="13359" y="285894"/>
                  </a:lnTo>
                  <a:lnTo>
                    <a:pt x="2493" y="235339"/>
                  </a:lnTo>
                  <a:lnTo>
                    <a:pt x="0" y="175050"/>
                  </a:lnTo>
                  <a:lnTo>
                    <a:pt x="5157" y="124123"/>
                  </a:lnTo>
                  <a:lnTo>
                    <a:pt x="10144" y="64087"/>
                  </a:lnTo>
                  <a:lnTo>
                    <a:pt x="19211" y="29504"/>
                  </a:lnTo>
                  <a:lnTo>
                    <a:pt x="30034" y="11891"/>
                  </a:lnTo>
                  <a:lnTo>
                    <a:pt x="38535" y="6258"/>
                  </a:lnTo>
                  <a:lnTo>
                    <a:pt x="60459" y="0"/>
                  </a:lnTo>
                  <a:lnTo>
                    <a:pt x="82682" y="3458"/>
                  </a:lnTo>
                  <a:lnTo>
                    <a:pt x="111804" y="18558"/>
                  </a:lnTo>
                  <a:lnTo>
                    <a:pt x="135250" y="40970"/>
                  </a:lnTo>
                  <a:lnTo>
                    <a:pt x="153896" y="69837"/>
                  </a:lnTo>
                  <a:lnTo>
                    <a:pt x="161644" y="91428"/>
                  </a:lnTo>
                  <a:lnTo>
                    <a:pt x="165087" y="116622"/>
                  </a:lnTo>
                  <a:lnTo>
                    <a:pt x="162496" y="127552"/>
                  </a:lnTo>
                  <a:lnTo>
                    <a:pt x="150258" y="145935"/>
                  </a:lnTo>
                  <a:lnTo>
                    <a:pt x="139359" y="155665"/>
                  </a:lnTo>
                  <a:lnTo>
                    <a:pt x="125728" y="1634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982395" y="1358176"/>
              <a:ext cx="145426" cy="179027"/>
            </a:xfrm>
            <a:custGeom>
              <a:avLst/>
              <a:gdLst/>
              <a:ahLst/>
              <a:cxnLst/>
              <a:rect l="0" t="0" r="0" b="0"/>
              <a:pathLst>
                <a:path w="145426" h="179027">
                  <a:moveTo>
                    <a:pt x="91926" y="0"/>
                  </a:moveTo>
                  <a:lnTo>
                    <a:pt x="47963" y="20243"/>
                  </a:lnTo>
                  <a:lnTo>
                    <a:pt x="23268" y="44992"/>
                  </a:lnTo>
                  <a:lnTo>
                    <a:pt x="6722" y="74552"/>
                  </a:lnTo>
                  <a:lnTo>
                    <a:pt x="0" y="111127"/>
                  </a:lnTo>
                  <a:lnTo>
                    <a:pt x="3597" y="146010"/>
                  </a:lnTo>
                  <a:lnTo>
                    <a:pt x="15234" y="164719"/>
                  </a:lnTo>
                  <a:lnTo>
                    <a:pt x="23250" y="172984"/>
                  </a:lnTo>
                  <a:lnTo>
                    <a:pt x="33274" y="177323"/>
                  </a:lnTo>
                  <a:lnTo>
                    <a:pt x="56890" y="179026"/>
                  </a:lnTo>
                  <a:lnTo>
                    <a:pt x="90904" y="173407"/>
                  </a:lnTo>
                  <a:lnTo>
                    <a:pt x="117619" y="158744"/>
                  </a:lnTo>
                  <a:lnTo>
                    <a:pt x="140353" y="133993"/>
                  </a:lnTo>
                  <a:lnTo>
                    <a:pt x="145425" y="111415"/>
                  </a:lnTo>
                  <a:lnTo>
                    <a:pt x="139148" y="64382"/>
                  </a:lnTo>
                  <a:lnTo>
                    <a:pt x="112983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193233" y="1347971"/>
              <a:ext cx="136839" cy="355294"/>
            </a:xfrm>
            <a:custGeom>
              <a:avLst/>
              <a:gdLst/>
              <a:ahLst/>
              <a:cxnLst/>
              <a:rect l="0" t="0" r="0" b="0"/>
              <a:pathLst>
                <a:path w="136839" h="355294">
                  <a:moveTo>
                    <a:pt x="17958" y="115490"/>
                  </a:moveTo>
                  <a:lnTo>
                    <a:pt x="21078" y="164420"/>
                  </a:lnTo>
                  <a:lnTo>
                    <a:pt x="27023" y="223551"/>
                  </a:lnTo>
                  <a:lnTo>
                    <a:pt x="35433" y="280291"/>
                  </a:lnTo>
                  <a:lnTo>
                    <a:pt x="41427" y="336559"/>
                  </a:lnTo>
                  <a:lnTo>
                    <a:pt x="44767" y="355293"/>
                  </a:lnTo>
                  <a:lnTo>
                    <a:pt x="42351" y="348021"/>
                  </a:lnTo>
                  <a:lnTo>
                    <a:pt x="36335" y="289163"/>
                  </a:lnTo>
                  <a:lnTo>
                    <a:pt x="24448" y="234413"/>
                  </a:lnTo>
                  <a:lnTo>
                    <a:pt x="10835" y="181398"/>
                  </a:lnTo>
                  <a:lnTo>
                    <a:pt x="0" y="125866"/>
                  </a:lnTo>
                  <a:lnTo>
                    <a:pt x="939" y="86979"/>
                  </a:lnTo>
                  <a:lnTo>
                    <a:pt x="16150" y="25601"/>
                  </a:lnTo>
                  <a:lnTo>
                    <a:pt x="27293" y="6909"/>
                  </a:lnTo>
                  <a:lnTo>
                    <a:pt x="35880" y="2158"/>
                  </a:lnTo>
                  <a:lnTo>
                    <a:pt x="57899" y="0"/>
                  </a:lnTo>
                  <a:lnTo>
                    <a:pt x="80163" y="6059"/>
                  </a:lnTo>
                  <a:lnTo>
                    <a:pt x="109309" y="22624"/>
                  </a:lnTo>
                  <a:lnTo>
                    <a:pt x="117463" y="29013"/>
                  </a:lnTo>
                  <a:lnTo>
                    <a:pt x="129643" y="48590"/>
                  </a:lnTo>
                  <a:lnTo>
                    <a:pt x="134529" y="60361"/>
                  </a:lnTo>
                  <a:lnTo>
                    <a:pt x="136838" y="85919"/>
                  </a:lnTo>
                  <a:lnTo>
                    <a:pt x="135816" y="99285"/>
                  </a:lnTo>
                  <a:lnTo>
                    <a:pt x="125322" y="120376"/>
                  </a:lnTo>
                  <a:lnTo>
                    <a:pt x="117610" y="129276"/>
                  </a:lnTo>
                  <a:lnTo>
                    <a:pt x="99683" y="139164"/>
                  </a:lnTo>
                  <a:lnTo>
                    <a:pt x="70601" y="1470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390176" y="1305533"/>
              <a:ext cx="121419" cy="184492"/>
            </a:xfrm>
            <a:custGeom>
              <a:avLst/>
              <a:gdLst/>
              <a:ahLst/>
              <a:cxnLst/>
              <a:rect l="0" t="0" r="0" b="0"/>
              <a:pathLst>
                <a:path w="121419" h="184492">
                  <a:moveTo>
                    <a:pt x="0" y="42114"/>
                  </a:moveTo>
                  <a:lnTo>
                    <a:pt x="0" y="91045"/>
                  </a:lnTo>
                  <a:lnTo>
                    <a:pt x="5589" y="144586"/>
                  </a:lnTo>
                  <a:lnTo>
                    <a:pt x="20243" y="172562"/>
                  </a:lnTo>
                  <a:lnTo>
                    <a:pt x="28703" y="178212"/>
                  </a:lnTo>
                  <a:lnTo>
                    <a:pt x="50581" y="184491"/>
                  </a:lnTo>
                  <a:lnTo>
                    <a:pt x="60627" y="183825"/>
                  </a:lnTo>
                  <a:lnTo>
                    <a:pt x="78028" y="176847"/>
                  </a:lnTo>
                  <a:lnTo>
                    <a:pt x="90441" y="162826"/>
                  </a:lnTo>
                  <a:lnTo>
                    <a:pt x="107942" y="125230"/>
                  </a:lnTo>
                  <a:lnTo>
                    <a:pt x="117896" y="65220"/>
                  </a:lnTo>
                  <a:lnTo>
                    <a:pt x="121418" y="43025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581163" y="1126549"/>
              <a:ext cx="19584" cy="357970"/>
            </a:xfrm>
            <a:custGeom>
              <a:avLst/>
              <a:gdLst/>
              <a:ahLst/>
              <a:cxnLst/>
              <a:rect l="0" t="0" r="0" b="0"/>
              <a:pathLst>
                <a:path w="19584" h="357970">
                  <a:moveTo>
                    <a:pt x="19583" y="0"/>
                  </a:moveTo>
                  <a:lnTo>
                    <a:pt x="16463" y="42691"/>
                  </a:lnTo>
                  <a:lnTo>
                    <a:pt x="10518" y="95520"/>
                  </a:lnTo>
                  <a:lnTo>
                    <a:pt x="9488" y="145155"/>
                  </a:lnTo>
                  <a:lnTo>
                    <a:pt x="7970" y="204754"/>
                  </a:lnTo>
                  <a:lnTo>
                    <a:pt x="0" y="268036"/>
                  </a:lnTo>
                  <a:lnTo>
                    <a:pt x="7053" y="330846"/>
                  </a:lnTo>
                  <a:lnTo>
                    <a:pt x="9054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677527" y="1324556"/>
              <a:ext cx="228546" cy="191548"/>
            </a:xfrm>
            <a:custGeom>
              <a:avLst/>
              <a:gdLst/>
              <a:ahLst/>
              <a:cxnLst/>
              <a:rect l="0" t="0" r="0" b="0"/>
              <a:pathLst>
                <a:path w="228546" h="191548">
                  <a:moveTo>
                    <a:pt x="133789" y="75734"/>
                  </a:moveTo>
                  <a:lnTo>
                    <a:pt x="123044" y="49348"/>
                  </a:lnTo>
                  <a:lnTo>
                    <a:pt x="99020" y="16963"/>
                  </a:lnTo>
                  <a:lnTo>
                    <a:pt x="79731" y="3600"/>
                  </a:lnTo>
                  <a:lnTo>
                    <a:pt x="59460" y="0"/>
                  </a:lnTo>
                  <a:lnTo>
                    <a:pt x="49142" y="678"/>
                  </a:lnTo>
                  <a:lnTo>
                    <a:pt x="31437" y="7671"/>
                  </a:lnTo>
                  <a:lnTo>
                    <a:pt x="23440" y="12811"/>
                  </a:lnTo>
                  <a:lnTo>
                    <a:pt x="11435" y="31000"/>
                  </a:lnTo>
                  <a:lnTo>
                    <a:pt x="3370" y="54682"/>
                  </a:lnTo>
                  <a:lnTo>
                    <a:pt x="0" y="94323"/>
                  </a:lnTo>
                  <a:lnTo>
                    <a:pt x="8749" y="146519"/>
                  </a:lnTo>
                  <a:lnTo>
                    <a:pt x="16214" y="168025"/>
                  </a:lnTo>
                  <a:lnTo>
                    <a:pt x="27331" y="185382"/>
                  </a:lnTo>
                  <a:lnTo>
                    <a:pt x="34741" y="189777"/>
                  </a:lnTo>
                  <a:lnTo>
                    <a:pt x="52333" y="191540"/>
                  </a:lnTo>
                  <a:lnTo>
                    <a:pt x="81967" y="180367"/>
                  </a:lnTo>
                  <a:lnTo>
                    <a:pt x="107386" y="162238"/>
                  </a:lnTo>
                  <a:lnTo>
                    <a:pt x="124146" y="136460"/>
                  </a:lnTo>
                  <a:lnTo>
                    <a:pt x="136521" y="101006"/>
                  </a:lnTo>
                  <a:lnTo>
                    <a:pt x="140289" y="97261"/>
                  </a:lnTo>
                  <a:lnTo>
                    <a:pt x="143971" y="99444"/>
                  </a:lnTo>
                  <a:lnTo>
                    <a:pt x="174453" y="155144"/>
                  </a:lnTo>
                  <a:lnTo>
                    <a:pt x="228545" y="1915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979829" y="1158134"/>
              <a:ext cx="10472" cy="347442"/>
            </a:xfrm>
            <a:custGeom>
              <a:avLst/>
              <a:gdLst/>
              <a:ahLst/>
              <a:cxnLst/>
              <a:rect l="0" t="0" r="0" b="0"/>
              <a:pathLst>
                <a:path w="10472" h="347442">
                  <a:moveTo>
                    <a:pt x="10471" y="0"/>
                  </a:moveTo>
                  <a:lnTo>
                    <a:pt x="2138" y="57264"/>
                  </a:lnTo>
                  <a:lnTo>
                    <a:pt x="593" y="109774"/>
                  </a:lnTo>
                  <a:lnTo>
                    <a:pt x="135" y="169786"/>
                  </a:lnTo>
                  <a:lnTo>
                    <a:pt x="0" y="228902"/>
                  </a:lnTo>
                  <a:lnTo>
                    <a:pt x="3079" y="280343"/>
                  </a:lnTo>
                  <a:lnTo>
                    <a:pt x="8281" y="318981"/>
                  </a:lnTo>
                  <a:lnTo>
                    <a:pt x="10471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842901" y="1284476"/>
              <a:ext cx="252685" cy="31587"/>
            </a:xfrm>
            <a:custGeom>
              <a:avLst/>
              <a:gdLst/>
              <a:ahLst/>
              <a:cxnLst/>
              <a:rect l="0" t="0" r="0" b="0"/>
              <a:pathLst>
                <a:path w="252685" h="31587">
                  <a:moveTo>
                    <a:pt x="252684" y="0"/>
                  </a:moveTo>
                  <a:lnTo>
                    <a:pt x="198540" y="3120"/>
                  </a:lnTo>
                  <a:lnTo>
                    <a:pt x="135720" y="16789"/>
                  </a:lnTo>
                  <a:lnTo>
                    <a:pt x="75205" y="23334"/>
                  </a:lnTo>
                  <a:lnTo>
                    <a:pt x="35152" y="2914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179813" y="1358176"/>
              <a:ext cx="1" cy="147400"/>
            </a:xfrm>
            <a:custGeom>
              <a:avLst/>
              <a:gdLst/>
              <a:ahLst/>
              <a:cxnLst/>
              <a:rect l="0" t="0" r="0" b="0"/>
              <a:pathLst>
                <a:path w="1" h="147400">
                  <a:moveTo>
                    <a:pt x="0" y="0"/>
                  </a:moveTo>
                  <a:lnTo>
                    <a:pt x="0" y="58616"/>
                  </a:lnTo>
                  <a:lnTo>
                    <a:pt x="0" y="120427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358798" y="1347647"/>
              <a:ext cx="21058" cy="10530"/>
            </a:xfrm>
            <a:custGeom>
              <a:avLst/>
              <a:gdLst/>
              <a:ahLst/>
              <a:cxnLst/>
              <a:rect l="0" t="0" r="0" b="0"/>
              <a:pathLst>
                <a:path w="21058" h="10530">
                  <a:moveTo>
                    <a:pt x="21057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308350" y="1379233"/>
              <a:ext cx="116382" cy="125992"/>
            </a:xfrm>
            <a:custGeom>
              <a:avLst/>
              <a:gdLst/>
              <a:ahLst/>
              <a:cxnLst/>
              <a:rect l="0" t="0" r="0" b="0"/>
              <a:pathLst>
                <a:path w="116382" h="125992">
                  <a:moveTo>
                    <a:pt x="8334" y="0"/>
                  </a:moveTo>
                  <a:lnTo>
                    <a:pt x="0" y="37478"/>
                  </a:lnTo>
                  <a:lnTo>
                    <a:pt x="1575" y="75445"/>
                  </a:lnTo>
                  <a:lnTo>
                    <a:pt x="3828" y="88901"/>
                  </a:lnTo>
                  <a:lnTo>
                    <a:pt x="15690" y="110091"/>
                  </a:lnTo>
                  <a:lnTo>
                    <a:pt x="23766" y="119018"/>
                  </a:lnTo>
                  <a:lnTo>
                    <a:pt x="35000" y="123799"/>
                  </a:lnTo>
                  <a:lnTo>
                    <a:pt x="63079" y="125991"/>
                  </a:lnTo>
                  <a:lnTo>
                    <a:pt x="85697" y="119947"/>
                  </a:lnTo>
                  <a:lnTo>
                    <a:pt x="95004" y="115059"/>
                  </a:lnTo>
                  <a:lnTo>
                    <a:pt x="108465" y="100270"/>
                  </a:lnTo>
                  <a:lnTo>
                    <a:pt x="113692" y="91413"/>
                  </a:lnTo>
                  <a:lnTo>
                    <a:pt x="116381" y="69094"/>
                  </a:lnTo>
                  <a:lnTo>
                    <a:pt x="105527" y="9878"/>
                  </a:lnTo>
                  <a:lnTo>
                    <a:pt x="10309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495668" y="1334479"/>
              <a:ext cx="184188" cy="181625"/>
            </a:xfrm>
            <a:custGeom>
              <a:avLst/>
              <a:gdLst/>
              <a:ahLst/>
              <a:cxnLst/>
              <a:rect l="0" t="0" r="0" b="0"/>
              <a:pathLst>
                <a:path w="184188" h="181625">
                  <a:moveTo>
                    <a:pt x="0" y="44754"/>
                  </a:moveTo>
                  <a:lnTo>
                    <a:pt x="16789" y="107034"/>
                  </a:lnTo>
                  <a:lnTo>
                    <a:pt x="18623" y="139116"/>
                  </a:lnTo>
                  <a:lnTo>
                    <a:pt x="17094" y="139248"/>
                  </a:lnTo>
                  <a:lnTo>
                    <a:pt x="14905" y="135826"/>
                  </a:lnTo>
                  <a:lnTo>
                    <a:pt x="11105" y="72619"/>
                  </a:lnTo>
                  <a:lnTo>
                    <a:pt x="13124" y="43100"/>
                  </a:lnTo>
                  <a:lnTo>
                    <a:pt x="21820" y="22182"/>
                  </a:lnTo>
                  <a:lnTo>
                    <a:pt x="36604" y="8206"/>
                  </a:lnTo>
                  <a:lnTo>
                    <a:pt x="45460" y="2841"/>
                  </a:lnTo>
                  <a:lnTo>
                    <a:pt x="67778" y="0"/>
                  </a:lnTo>
                  <a:lnTo>
                    <a:pt x="80280" y="880"/>
                  </a:lnTo>
                  <a:lnTo>
                    <a:pt x="103531" y="11216"/>
                  </a:lnTo>
                  <a:lnTo>
                    <a:pt x="133231" y="36766"/>
                  </a:lnTo>
                  <a:lnTo>
                    <a:pt x="164228" y="76841"/>
                  </a:lnTo>
                  <a:lnTo>
                    <a:pt x="172426" y="100739"/>
                  </a:lnTo>
                  <a:lnTo>
                    <a:pt x="184187" y="157281"/>
                  </a:lnTo>
                  <a:lnTo>
                    <a:pt x="178985" y="1816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179813" y="124236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863751" y="1621388"/>
              <a:ext cx="1747732" cy="52644"/>
            </a:xfrm>
            <a:custGeom>
              <a:avLst/>
              <a:gdLst/>
              <a:ahLst/>
              <a:cxnLst/>
              <a:rect l="0" t="0" r="0" b="0"/>
              <a:pathLst>
                <a:path w="1747732" h="52644">
                  <a:moveTo>
                    <a:pt x="1747731" y="0"/>
                  </a:moveTo>
                  <a:lnTo>
                    <a:pt x="1689113" y="0"/>
                  </a:lnTo>
                  <a:lnTo>
                    <a:pt x="1633769" y="0"/>
                  </a:lnTo>
                  <a:lnTo>
                    <a:pt x="1570845" y="0"/>
                  </a:lnTo>
                  <a:lnTo>
                    <a:pt x="1513008" y="5590"/>
                  </a:lnTo>
                  <a:lnTo>
                    <a:pt x="1462590" y="2317"/>
                  </a:lnTo>
                  <a:lnTo>
                    <a:pt x="1401851" y="3577"/>
                  </a:lnTo>
                  <a:lnTo>
                    <a:pt x="1338857" y="9156"/>
                  </a:lnTo>
                  <a:lnTo>
                    <a:pt x="1277324" y="10257"/>
                  </a:lnTo>
                  <a:lnTo>
                    <a:pt x="1226076" y="10448"/>
                  </a:lnTo>
                  <a:lnTo>
                    <a:pt x="1168126" y="10505"/>
                  </a:lnTo>
                  <a:lnTo>
                    <a:pt x="1113392" y="10522"/>
                  </a:lnTo>
                  <a:lnTo>
                    <a:pt x="1060130" y="10527"/>
                  </a:lnTo>
                  <a:lnTo>
                    <a:pt x="1007304" y="11698"/>
                  </a:lnTo>
                  <a:lnTo>
                    <a:pt x="954607" y="17764"/>
                  </a:lnTo>
                  <a:lnTo>
                    <a:pt x="901948" y="20081"/>
                  </a:lnTo>
                  <a:lnTo>
                    <a:pt x="849300" y="20768"/>
                  </a:lnTo>
                  <a:lnTo>
                    <a:pt x="796657" y="20972"/>
                  </a:lnTo>
                  <a:lnTo>
                    <a:pt x="744014" y="22201"/>
                  </a:lnTo>
                  <a:lnTo>
                    <a:pt x="692541" y="28285"/>
                  </a:lnTo>
                  <a:lnTo>
                    <a:pt x="629514" y="30934"/>
                  </a:lnTo>
                  <a:lnTo>
                    <a:pt x="578417" y="31392"/>
                  </a:lnTo>
                  <a:lnTo>
                    <a:pt x="529351" y="31528"/>
                  </a:lnTo>
                  <a:lnTo>
                    <a:pt x="476440" y="37164"/>
                  </a:lnTo>
                  <a:lnTo>
                    <a:pt x="422618" y="41136"/>
                  </a:lnTo>
                  <a:lnTo>
                    <a:pt x="373874" y="41825"/>
                  </a:lnTo>
                  <a:lnTo>
                    <a:pt x="323557" y="43198"/>
                  </a:lnTo>
                  <a:lnTo>
                    <a:pt x="260921" y="50431"/>
                  </a:lnTo>
                  <a:lnTo>
                    <a:pt x="209891" y="51987"/>
                  </a:lnTo>
                  <a:lnTo>
                    <a:pt x="160845" y="52448"/>
                  </a:lnTo>
                  <a:lnTo>
                    <a:pt x="113558" y="52585"/>
                  </a:lnTo>
                  <a:lnTo>
                    <a:pt x="50767" y="5263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916808" y="1579274"/>
              <a:ext cx="87986" cy="136872"/>
            </a:xfrm>
            <a:custGeom>
              <a:avLst/>
              <a:gdLst/>
              <a:ahLst/>
              <a:cxnLst/>
              <a:rect l="0" t="0" r="0" b="0"/>
              <a:pathLst>
                <a:path w="87986" h="136872">
                  <a:moveTo>
                    <a:pt x="0" y="0"/>
                  </a:moveTo>
                  <a:lnTo>
                    <a:pt x="53028" y="14654"/>
                  </a:lnTo>
                  <a:lnTo>
                    <a:pt x="61088" y="20298"/>
                  </a:lnTo>
                  <a:lnTo>
                    <a:pt x="73164" y="35928"/>
                  </a:lnTo>
                  <a:lnTo>
                    <a:pt x="86539" y="64458"/>
                  </a:lnTo>
                  <a:lnTo>
                    <a:pt x="87985" y="84800"/>
                  </a:lnTo>
                  <a:lnTo>
                    <a:pt x="83558" y="104369"/>
                  </a:lnTo>
                  <a:lnTo>
                    <a:pt x="63171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318814" y="1249872"/>
              <a:ext cx="210329" cy="245175"/>
            </a:xfrm>
            <a:custGeom>
              <a:avLst/>
              <a:gdLst/>
              <a:ahLst/>
              <a:cxnLst/>
              <a:rect l="0" t="0" r="0" b="0"/>
              <a:pathLst>
                <a:path w="210329" h="245175">
                  <a:moveTo>
                    <a:pt x="145476" y="13547"/>
                  </a:moveTo>
                  <a:lnTo>
                    <a:pt x="128708" y="2369"/>
                  </a:lnTo>
                  <a:lnTo>
                    <a:pt x="107998" y="0"/>
                  </a:lnTo>
                  <a:lnTo>
                    <a:pt x="56574" y="8012"/>
                  </a:lnTo>
                  <a:lnTo>
                    <a:pt x="26458" y="23085"/>
                  </a:lnTo>
                  <a:lnTo>
                    <a:pt x="2716" y="47959"/>
                  </a:lnTo>
                  <a:lnTo>
                    <a:pt x="0" y="57545"/>
                  </a:lnTo>
                  <a:lnTo>
                    <a:pt x="3221" y="77556"/>
                  </a:lnTo>
                  <a:lnTo>
                    <a:pt x="8525" y="85465"/>
                  </a:lnTo>
                  <a:lnTo>
                    <a:pt x="23778" y="97373"/>
                  </a:lnTo>
                  <a:lnTo>
                    <a:pt x="83841" y="109984"/>
                  </a:lnTo>
                  <a:lnTo>
                    <a:pt x="144292" y="127242"/>
                  </a:lnTo>
                  <a:lnTo>
                    <a:pt x="175540" y="146021"/>
                  </a:lnTo>
                  <a:lnTo>
                    <a:pt x="198968" y="173291"/>
                  </a:lnTo>
                  <a:lnTo>
                    <a:pt x="209414" y="193339"/>
                  </a:lnTo>
                  <a:lnTo>
                    <a:pt x="210328" y="202429"/>
                  </a:lnTo>
                  <a:lnTo>
                    <a:pt x="205105" y="218767"/>
                  </a:lnTo>
                  <a:lnTo>
                    <a:pt x="191865" y="230708"/>
                  </a:lnTo>
                  <a:lnTo>
                    <a:pt x="173112" y="238745"/>
                  </a:lnTo>
                  <a:lnTo>
                    <a:pt x="129185" y="243904"/>
                  </a:lnTo>
                  <a:lnTo>
                    <a:pt x="103362" y="2451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582372" y="1305533"/>
              <a:ext cx="210959" cy="185361"/>
            </a:xfrm>
            <a:custGeom>
              <a:avLst/>
              <a:gdLst/>
              <a:ahLst/>
              <a:cxnLst/>
              <a:rect l="0" t="0" r="0" b="0"/>
              <a:pathLst>
                <a:path w="210959" h="185361">
                  <a:moveTo>
                    <a:pt x="71431" y="0"/>
                  </a:moveTo>
                  <a:lnTo>
                    <a:pt x="47384" y="9575"/>
                  </a:lnTo>
                  <a:lnTo>
                    <a:pt x="33058" y="20244"/>
                  </a:lnTo>
                  <a:lnTo>
                    <a:pt x="22011" y="39023"/>
                  </a:lnTo>
                  <a:lnTo>
                    <a:pt x="2835" y="95519"/>
                  </a:lnTo>
                  <a:lnTo>
                    <a:pt x="0" y="121222"/>
                  </a:lnTo>
                  <a:lnTo>
                    <a:pt x="4978" y="142004"/>
                  </a:lnTo>
                  <a:lnTo>
                    <a:pt x="16160" y="159039"/>
                  </a:lnTo>
                  <a:lnTo>
                    <a:pt x="32828" y="174409"/>
                  </a:lnTo>
                  <a:lnTo>
                    <a:pt x="55054" y="182800"/>
                  </a:lnTo>
                  <a:lnTo>
                    <a:pt x="80530" y="185360"/>
                  </a:lnTo>
                  <a:lnTo>
                    <a:pt x="120010" y="179054"/>
                  </a:lnTo>
                  <a:lnTo>
                    <a:pt x="176181" y="149993"/>
                  </a:lnTo>
                  <a:lnTo>
                    <a:pt x="191296" y="133344"/>
                  </a:lnTo>
                  <a:lnTo>
                    <a:pt x="210531" y="94060"/>
                  </a:lnTo>
                  <a:lnTo>
                    <a:pt x="210958" y="83764"/>
                  </a:lnTo>
                  <a:lnTo>
                    <a:pt x="205193" y="62965"/>
                  </a:lnTo>
                  <a:lnTo>
                    <a:pt x="188793" y="37114"/>
                  </a:lnTo>
                  <a:lnTo>
                    <a:pt x="172725" y="25074"/>
                  </a:lnTo>
                  <a:lnTo>
                    <a:pt x="152715" y="16993"/>
                  </a:lnTo>
                  <a:lnTo>
                    <a:pt x="92488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4" name="Freeform 63"/>
          <p:cNvSpPr/>
          <p:nvPr/>
        </p:nvSpPr>
        <p:spPr>
          <a:xfrm>
            <a:off x="6548725" y="752462"/>
            <a:ext cx="979152" cy="16118"/>
          </a:xfrm>
          <a:custGeom>
            <a:avLst/>
            <a:gdLst/>
            <a:ahLst/>
            <a:cxnLst/>
            <a:rect l="0" t="0" r="0" b="0"/>
            <a:pathLst>
              <a:path w="979152" h="16118">
                <a:moveTo>
                  <a:pt x="979151" y="5589"/>
                </a:moveTo>
                <a:lnTo>
                  <a:pt x="962383" y="0"/>
                </a:lnTo>
                <a:lnTo>
                  <a:pt x="944792" y="376"/>
                </a:lnTo>
                <a:lnTo>
                  <a:pt x="893725" y="4559"/>
                </a:lnTo>
                <a:lnTo>
                  <a:pt x="842953" y="12622"/>
                </a:lnTo>
                <a:lnTo>
                  <a:pt x="785957" y="15427"/>
                </a:lnTo>
                <a:lnTo>
                  <a:pt x="735904" y="15913"/>
                </a:lnTo>
                <a:lnTo>
                  <a:pt x="684029" y="16057"/>
                </a:lnTo>
                <a:lnTo>
                  <a:pt x="631615" y="16100"/>
                </a:lnTo>
                <a:lnTo>
                  <a:pt x="582159" y="16113"/>
                </a:lnTo>
                <a:lnTo>
                  <a:pt x="534750" y="16116"/>
                </a:lnTo>
                <a:lnTo>
                  <a:pt x="483658" y="16117"/>
                </a:lnTo>
                <a:lnTo>
                  <a:pt x="425171" y="10529"/>
                </a:lnTo>
                <a:lnTo>
                  <a:pt x="364181" y="13801"/>
                </a:lnTo>
                <a:lnTo>
                  <a:pt x="305861" y="15660"/>
                </a:lnTo>
                <a:lnTo>
                  <a:pt x="243691" y="16027"/>
                </a:lnTo>
                <a:lnTo>
                  <a:pt x="190727" y="8864"/>
                </a:lnTo>
                <a:lnTo>
                  <a:pt x="133298" y="6236"/>
                </a:lnTo>
                <a:lnTo>
                  <a:pt x="71564" y="5717"/>
                </a:lnTo>
                <a:lnTo>
                  <a:pt x="12659" y="5606"/>
                </a:lnTo>
                <a:lnTo>
                  <a:pt x="0" y="558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9" name="Group 78"/>
          <p:cNvGrpSpPr/>
          <p:nvPr/>
        </p:nvGrpSpPr>
        <p:grpSpPr>
          <a:xfrm>
            <a:off x="6317098" y="1052849"/>
            <a:ext cx="2421556" cy="652768"/>
            <a:chOff x="6317098" y="1052849"/>
            <a:chExt cx="2421556" cy="652768"/>
          </a:xfrm>
        </p:grpSpPr>
        <p:sp>
          <p:nvSpPr>
            <p:cNvPr id="65" name="Freeform 64"/>
            <p:cNvSpPr/>
            <p:nvPr/>
          </p:nvSpPr>
          <p:spPr>
            <a:xfrm>
              <a:off x="6369741" y="1316062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18211" y="151318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317098" y="117919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559253" y="1126549"/>
              <a:ext cx="42116" cy="336913"/>
            </a:xfrm>
            <a:custGeom>
              <a:avLst/>
              <a:gdLst/>
              <a:ahLst/>
              <a:cxnLst/>
              <a:rect l="0" t="0" r="0" b="0"/>
              <a:pathLst>
                <a:path w="42116" h="336913">
                  <a:moveTo>
                    <a:pt x="0" y="0"/>
                  </a:moveTo>
                  <a:lnTo>
                    <a:pt x="3120" y="48931"/>
                  </a:lnTo>
                  <a:lnTo>
                    <a:pt x="8334" y="96776"/>
                  </a:lnTo>
                  <a:lnTo>
                    <a:pt x="15685" y="154167"/>
                  </a:lnTo>
                  <a:lnTo>
                    <a:pt x="21167" y="216109"/>
                  </a:lnTo>
                  <a:lnTo>
                    <a:pt x="29149" y="267323"/>
                  </a:lnTo>
                  <a:lnTo>
                    <a:pt x="39207" y="321433"/>
                  </a:lnTo>
                  <a:lnTo>
                    <a:pt x="42115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485554" y="1273948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11192" y="8333"/>
                  </a:lnTo>
                  <a:lnTo>
                    <a:pt x="50300" y="1009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643482" y="1094963"/>
              <a:ext cx="63172" cy="94758"/>
            </a:xfrm>
            <a:custGeom>
              <a:avLst/>
              <a:gdLst/>
              <a:ahLst/>
              <a:cxnLst/>
              <a:rect l="0" t="0" r="0" b="0"/>
              <a:pathLst>
                <a:path w="63172" h="94758">
                  <a:moveTo>
                    <a:pt x="0" y="0"/>
                  </a:moveTo>
                  <a:lnTo>
                    <a:pt x="35916" y="53875"/>
                  </a:lnTo>
                  <a:lnTo>
                    <a:pt x="63171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832524" y="1242362"/>
              <a:ext cx="178117" cy="210806"/>
            </a:xfrm>
            <a:custGeom>
              <a:avLst/>
              <a:gdLst/>
              <a:ahLst/>
              <a:cxnLst/>
              <a:rect l="0" t="0" r="0" b="0"/>
              <a:pathLst>
                <a:path w="178117" h="210806">
                  <a:moveTo>
                    <a:pt x="116284" y="0"/>
                  </a:moveTo>
                  <a:lnTo>
                    <a:pt x="57667" y="5589"/>
                  </a:lnTo>
                  <a:lnTo>
                    <a:pt x="22877" y="20244"/>
                  </a:lnTo>
                  <a:lnTo>
                    <a:pt x="7309" y="35903"/>
                  </a:lnTo>
                  <a:lnTo>
                    <a:pt x="1520" y="44993"/>
                  </a:lnTo>
                  <a:lnTo>
                    <a:pt x="0" y="53392"/>
                  </a:lnTo>
                  <a:lnTo>
                    <a:pt x="1327" y="61331"/>
                  </a:lnTo>
                  <a:lnTo>
                    <a:pt x="4551" y="68963"/>
                  </a:lnTo>
                  <a:lnTo>
                    <a:pt x="11380" y="74052"/>
                  </a:lnTo>
                  <a:lnTo>
                    <a:pt x="31446" y="79705"/>
                  </a:lnTo>
                  <a:lnTo>
                    <a:pt x="92951" y="86752"/>
                  </a:lnTo>
                  <a:lnTo>
                    <a:pt x="126138" y="98624"/>
                  </a:lnTo>
                  <a:lnTo>
                    <a:pt x="168793" y="123597"/>
                  </a:lnTo>
                  <a:lnTo>
                    <a:pt x="174687" y="132701"/>
                  </a:lnTo>
                  <a:lnTo>
                    <a:pt x="178116" y="155295"/>
                  </a:lnTo>
                  <a:lnTo>
                    <a:pt x="172621" y="174695"/>
                  </a:lnTo>
                  <a:lnTo>
                    <a:pt x="161210" y="191116"/>
                  </a:lnTo>
                  <a:lnTo>
                    <a:pt x="144440" y="206213"/>
                  </a:lnTo>
                  <a:lnTo>
                    <a:pt x="135055" y="210005"/>
                  </a:lnTo>
                  <a:lnTo>
                    <a:pt x="94776" y="210805"/>
                  </a:lnTo>
                  <a:lnTo>
                    <a:pt x="63641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403729" y="1252891"/>
              <a:ext cx="170785" cy="191944"/>
            </a:xfrm>
            <a:custGeom>
              <a:avLst/>
              <a:gdLst/>
              <a:ahLst/>
              <a:cxnLst/>
              <a:rect l="0" t="0" r="0" b="0"/>
              <a:pathLst>
                <a:path w="170785" h="191944">
                  <a:moveTo>
                    <a:pt x="8333" y="21057"/>
                  </a:moveTo>
                  <a:lnTo>
                    <a:pt x="0" y="58535"/>
                  </a:lnTo>
                  <a:lnTo>
                    <a:pt x="1574" y="93383"/>
                  </a:lnTo>
                  <a:lnTo>
                    <a:pt x="15849" y="147218"/>
                  </a:lnTo>
                  <a:lnTo>
                    <a:pt x="22592" y="168375"/>
                  </a:lnTo>
                  <a:lnTo>
                    <a:pt x="35726" y="183238"/>
                  </a:lnTo>
                  <a:lnTo>
                    <a:pt x="44143" y="188839"/>
                  </a:lnTo>
                  <a:lnTo>
                    <a:pt x="62853" y="191943"/>
                  </a:lnTo>
                  <a:lnTo>
                    <a:pt x="103460" y="184404"/>
                  </a:lnTo>
                  <a:lnTo>
                    <a:pt x="129196" y="169412"/>
                  </a:lnTo>
                  <a:lnTo>
                    <a:pt x="141208" y="150553"/>
                  </a:lnTo>
                  <a:lnTo>
                    <a:pt x="162225" y="94002"/>
                  </a:lnTo>
                  <a:lnTo>
                    <a:pt x="170784" y="56058"/>
                  </a:lnTo>
                  <a:lnTo>
                    <a:pt x="16626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632337" y="1210777"/>
              <a:ext cx="159344" cy="218050"/>
            </a:xfrm>
            <a:custGeom>
              <a:avLst/>
              <a:gdLst/>
              <a:ahLst/>
              <a:cxnLst/>
              <a:rect l="0" t="0" r="0" b="0"/>
              <a:pathLst>
                <a:path w="159344" h="218050">
                  <a:moveTo>
                    <a:pt x="127166" y="0"/>
                  </a:moveTo>
                  <a:lnTo>
                    <a:pt x="84474" y="3119"/>
                  </a:lnTo>
                  <a:lnTo>
                    <a:pt x="53295" y="14572"/>
                  </a:lnTo>
                  <a:lnTo>
                    <a:pt x="16907" y="39403"/>
                  </a:lnTo>
                  <a:lnTo>
                    <a:pt x="0" y="65487"/>
                  </a:lnTo>
                  <a:lnTo>
                    <a:pt x="274" y="74074"/>
                  </a:lnTo>
                  <a:lnTo>
                    <a:pt x="3967" y="82138"/>
                  </a:lnTo>
                  <a:lnTo>
                    <a:pt x="9938" y="89853"/>
                  </a:lnTo>
                  <a:lnTo>
                    <a:pt x="18598" y="93827"/>
                  </a:lnTo>
                  <a:lnTo>
                    <a:pt x="73860" y="100454"/>
                  </a:lnTo>
                  <a:lnTo>
                    <a:pt x="115336" y="113906"/>
                  </a:lnTo>
                  <a:lnTo>
                    <a:pt x="154608" y="144562"/>
                  </a:lnTo>
                  <a:lnTo>
                    <a:pt x="158329" y="152527"/>
                  </a:lnTo>
                  <a:lnTo>
                    <a:pt x="159343" y="170735"/>
                  </a:lnTo>
                  <a:lnTo>
                    <a:pt x="152775" y="187406"/>
                  </a:lnTo>
                  <a:lnTo>
                    <a:pt x="147748" y="195127"/>
                  </a:lnTo>
                  <a:lnTo>
                    <a:pt x="132804" y="206826"/>
                  </a:lnTo>
                  <a:lnTo>
                    <a:pt x="113294" y="214755"/>
                  </a:lnTo>
                  <a:lnTo>
                    <a:pt x="79511" y="218049"/>
                  </a:lnTo>
                  <a:lnTo>
                    <a:pt x="53466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865438" y="1263419"/>
              <a:ext cx="146749" cy="189921"/>
            </a:xfrm>
            <a:custGeom>
              <a:avLst/>
              <a:gdLst/>
              <a:ahLst/>
              <a:cxnLst/>
              <a:rect l="0" t="0" r="0" b="0"/>
              <a:pathLst>
                <a:path w="146749" h="189921">
                  <a:moveTo>
                    <a:pt x="9878" y="31586"/>
                  </a:moveTo>
                  <a:lnTo>
                    <a:pt x="2642" y="59142"/>
                  </a:lnTo>
                  <a:lnTo>
                    <a:pt x="0" y="115364"/>
                  </a:lnTo>
                  <a:lnTo>
                    <a:pt x="1978" y="141350"/>
                  </a:lnTo>
                  <a:lnTo>
                    <a:pt x="10657" y="160699"/>
                  </a:lnTo>
                  <a:lnTo>
                    <a:pt x="28696" y="184745"/>
                  </a:lnTo>
                  <a:lnTo>
                    <a:pt x="37631" y="188674"/>
                  </a:lnTo>
                  <a:lnTo>
                    <a:pt x="60037" y="189920"/>
                  </a:lnTo>
                  <a:lnTo>
                    <a:pt x="93370" y="178455"/>
                  </a:lnTo>
                  <a:lnTo>
                    <a:pt x="119884" y="154651"/>
                  </a:lnTo>
                  <a:lnTo>
                    <a:pt x="136969" y="125372"/>
                  </a:lnTo>
                  <a:lnTo>
                    <a:pt x="144817" y="68395"/>
                  </a:lnTo>
                  <a:lnTo>
                    <a:pt x="146367" y="20226"/>
                  </a:lnTo>
                  <a:lnTo>
                    <a:pt x="14674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109676" y="1294679"/>
              <a:ext cx="239423" cy="155451"/>
            </a:xfrm>
            <a:custGeom>
              <a:avLst/>
              <a:gdLst/>
              <a:ahLst/>
              <a:cxnLst/>
              <a:rect l="0" t="0" r="0" b="0"/>
              <a:pathLst>
                <a:path w="239423" h="155451">
                  <a:moveTo>
                    <a:pt x="144666" y="74025"/>
                  </a:moveTo>
                  <a:lnTo>
                    <a:pt x="102004" y="13152"/>
                  </a:lnTo>
                  <a:lnTo>
                    <a:pt x="95168" y="5367"/>
                  </a:lnTo>
                  <a:lnTo>
                    <a:pt x="87101" y="1347"/>
                  </a:lnTo>
                  <a:lnTo>
                    <a:pt x="68779" y="0"/>
                  </a:lnTo>
                  <a:lnTo>
                    <a:pt x="52056" y="6420"/>
                  </a:lnTo>
                  <a:lnTo>
                    <a:pt x="22257" y="29606"/>
                  </a:lnTo>
                  <a:lnTo>
                    <a:pt x="6491" y="55405"/>
                  </a:lnTo>
                  <a:lnTo>
                    <a:pt x="0" y="90865"/>
                  </a:lnTo>
                  <a:lnTo>
                    <a:pt x="4720" y="114265"/>
                  </a:lnTo>
                  <a:lnTo>
                    <a:pt x="20533" y="144050"/>
                  </a:lnTo>
                  <a:lnTo>
                    <a:pt x="26815" y="152294"/>
                  </a:lnTo>
                  <a:lnTo>
                    <a:pt x="34513" y="155450"/>
                  </a:lnTo>
                  <a:lnTo>
                    <a:pt x="43155" y="155215"/>
                  </a:lnTo>
                  <a:lnTo>
                    <a:pt x="52425" y="152718"/>
                  </a:lnTo>
                  <a:lnTo>
                    <a:pt x="68965" y="140585"/>
                  </a:lnTo>
                  <a:lnTo>
                    <a:pt x="98647" y="104201"/>
                  </a:lnTo>
                  <a:lnTo>
                    <a:pt x="118634" y="63002"/>
                  </a:lnTo>
                  <a:lnTo>
                    <a:pt x="122632" y="63167"/>
                  </a:lnTo>
                  <a:lnTo>
                    <a:pt x="126467" y="66786"/>
                  </a:lnTo>
                  <a:lnTo>
                    <a:pt x="161223" y="126307"/>
                  </a:lnTo>
                  <a:lnTo>
                    <a:pt x="178931" y="142495"/>
                  </a:lnTo>
                  <a:lnTo>
                    <a:pt x="201619" y="151249"/>
                  </a:lnTo>
                  <a:lnTo>
                    <a:pt x="222620" y="153971"/>
                  </a:lnTo>
                  <a:lnTo>
                    <a:pt x="228221" y="153058"/>
                  </a:lnTo>
                  <a:lnTo>
                    <a:pt x="239422" y="147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374618" y="1052849"/>
              <a:ext cx="27124" cy="400084"/>
            </a:xfrm>
            <a:custGeom>
              <a:avLst/>
              <a:gdLst/>
              <a:ahLst/>
              <a:cxnLst/>
              <a:rect l="0" t="0" r="0" b="0"/>
              <a:pathLst>
                <a:path w="27124" h="400084">
                  <a:moveTo>
                    <a:pt x="6066" y="0"/>
                  </a:moveTo>
                  <a:lnTo>
                    <a:pt x="0" y="33622"/>
                  </a:lnTo>
                  <a:lnTo>
                    <a:pt x="4521" y="88443"/>
                  </a:lnTo>
                  <a:lnTo>
                    <a:pt x="5609" y="141239"/>
                  </a:lnTo>
                  <a:lnTo>
                    <a:pt x="5930" y="198216"/>
                  </a:lnTo>
                  <a:lnTo>
                    <a:pt x="11629" y="258693"/>
                  </a:lnTo>
                  <a:lnTo>
                    <a:pt x="15614" y="312839"/>
                  </a:lnTo>
                  <a:lnTo>
                    <a:pt x="19520" y="365476"/>
                  </a:lnTo>
                  <a:lnTo>
                    <a:pt x="27123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507052" y="1073906"/>
              <a:ext cx="21032" cy="347442"/>
            </a:xfrm>
            <a:custGeom>
              <a:avLst/>
              <a:gdLst/>
              <a:ahLst/>
              <a:cxnLst/>
              <a:rect l="0" t="0" r="0" b="0"/>
              <a:pathLst>
                <a:path w="21032" h="347442">
                  <a:moveTo>
                    <a:pt x="10502" y="0"/>
                  </a:moveTo>
                  <a:lnTo>
                    <a:pt x="1437" y="58617"/>
                  </a:lnTo>
                  <a:lnTo>
                    <a:pt x="263" y="121197"/>
                  </a:lnTo>
                  <a:lnTo>
                    <a:pt x="60" y="172521"/>
                  </a:lnTo>
                  <a:lnTo>
                    <a:pt x="0" y="224773"/>
                  </a:lnTo>
                  <a:lnTo>
                    <a:pt x="1151" y="276130"/>
                  </a:lnTo>
                  <a:lnTo>
                    <a:pt x="11428" y="326639"/>
                  </a:lnTo>
                  <a:lnTo>
                    <a:pt x="21031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580725" y="1295005"/>
              <a:ext cx="63172" cy="105286"/>
            </a:xfrm>
            <a:custGeom>
              <a:avLst/>
              <a:gdLst/>
              <a:ahLst/>
              <a:cxnLst/>
              <a:rect l="0" t="0" r="0" b="0"/>
              <a:pathLst>
                <a:path w="63172" h="105286">
                  <a:moveTo>
                    <a:pt x="0" y="0"/>
                  </a:moveTo>
                  <a:lnTo>
                    <a:pt x="29309" y="58617"/>
                  </a:lnTo>
                  <a:lnTo>
                    <a:pt x="63171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8549140" y="1252891"/>
              <a:ext cx="189514" cy="452726"/>
            </a:xfrm>
            <a:custGeom>
              <a:avLst/>
              <a:gdLst/>
              <a:ahLst/>
              <a:cxnLst/>
              <a:rect l="0" t="0" r="0" b="0"/>
              <a:pathLst>
                <a:path w="189514" h="452726">
                  <a:moveTo>
                    <a:pt x="189513" y="0"/>
                  </a:moveTo>
                  <a:lnTo>
                    <a:pt x="173872" y="17981"/>
                  </a:lnTo>
                  <a:lnTo>
                    <a:pt x="149080" y="69741"/>
                  </a:lnTo>
                  <a:lnTo>
                    <a:pt x="130877" y="124607"/>
                  </a:lnTo>
                  <a:lnTo>
                    <a:pt x="116016" y="187437"/>
                  </a:lnTo>
                  <a:lnTo>
                    <a:pt x="96226" y="245255"/>
                  </a:lnTo>
                  <a:lnTo>
                    <a:pt x="77023" y="301736"/>
                  </a:lnTo>
                  <a:lnTo>
                    <a:pt x="51912" y="357953"/>
                  </a:lnTo>
                  <a:lnTo>
                    <a:pt x="24687" y="418581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1189720" y="1937243"/>
            <a:ext cx="5519105" cy="600125"/>
            <a:chOff x="1189720" y="1937243"/>
            <a:chExt cx="5519105" cy="600125"/>
          </a:xfrm>
        </p:grpSpPr>
        <p:sp>
          <p:nvSpPr>
            <p:cNvPr id="80" name="Freeform 79"/>
            <p:cNvSpPr/>
            <p:nvPr/>
          </p:nvSpPr>
          <p:spPr>
            <a:xfrm>
              <a:off x="1189720" y="2195914"/>
              <a:ext cx="208770" cy="282402"/>
            </a:xfrm>
            <a:custGeom>
              <a:avLst/>
              <a:gdLst/>
              <a:ahLst/>
              <a:cxnLst/>
              <a:rect l="0" t="0" r="0" b="0"/>
              <a:pathLst>
                <a:path w="208770" h="282402">
                  <a:moveTo>
                    <a:pt x="0" y="88769"/>
                  </a:moveTo>
                  <a:lnTo>
                    <a:pt x="48931" y="88769"/>
                  </a:lnTo>
                  <a:lnTo>
                    <a:pt x="96776" y="88769"/>
                  </a:lnTo>
                  <a:lnTo>
                    <a:pt x="154167" y="83180"/>
                  </a:lnTo>
                  <a:lnTo>
                    <a:pt x="182809" y="68526"/>
                  </a:lnTo>
                  <a:lnTo>
                    <a:pt x="206114" y="43777"/>
                  </a:lnTo>
                  <a:lnTo>
                    <a:pt x="208769" y="34208"/>
                  </a:lnTo>
                  <a:lnTo>
                    <a:pt x="205480" y="14217"/>
                  </a:lnTo>
                  <a:lnTo>
                    <a:pt x="198988" y="7482"/>
                  </a:lnTo>
                  <a:lnTo>
                    <a:pt x="179296" y="0"/>
                  </a:lnTo>
                  <a:lnTo>
                    <a:pt x="122461" y="3601"/>
                  </a:lnTo>
                  <a:lnTo>
                    <a:pt x="87367" y="13492"/>
                  </a:lnTo>
                  <a:lnTo>
                    <a:pt x="46499" y="43863"/>
                  </a:lnTo>
                  <a:lnTo>
                    <a:pt x="24826" y="75594"/>
                  </a:lnTo>
                  <a:lnTo>
                    <a:pt x="14765" y="120220"/>
                  </a:lnTo>
                  <a:lnTo>
                    <a:pt x="12535" y="178127"/>
                  </a:lnTo>
                  <a:lnTo>
                    <a:pt x="20351" y="213512"/>
                  </a:lnTo>
                  <a:lnTo>
                    <a:pt x="30882" y="235458"/>
                  </a:lnTo>
                  <a:lnTo>
                    <a:pt x="46480" y="250670"/>
                  </a:lnTo>
                  <a:lnTo>
                    <a:pt x="85090" y="269969"/>
                  </a:lnTo>
                  <a:lnTo>
                    <a:pt x="121658" y="281408"/>
                  </a:lnTo>
                  <a:lnTo>
                    <a:pt x="145317" y="282401"/>
                  </a:lnTo>
                  <a:lnTo>
                    <a:pt x="178984" y="2782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476300" y="2230103"/>
              <a:ext cx="239846" cy="206415"/>
            </a:xfrm>
            <a:custGeom>
              <a:avLst/>
              <a:gdLst/>
              <a:ahLst/>
              <a:cxnLst/>
              <a:rect l="0" t="0" r="0" b="0"/>
              <a:pathLst>
                <a:path w="239846" h="206415">
                  <a:moveTo>
                    <a:pt x="145088" y="96695"/>
                  </a:moveTo>
                  <a:lnTo>
                    <a:pt x="142749" y="58177"/>
                  </a:lnTo>
                  <a:lnTo>
                    <a:pt x="128277" y="32119"/>
                  </a:lnTo>
                  <a:lnTo>
                    <a:pt x="115780" y="16912"/>
                  </a:lnTo>
                  <a:lnTo>
                    <a:pt x="90001" y="785"/>
                  </a:lnTo>
                  <a:lnTo>
                    <a:pt x="80287" y="0"/>
                  </a:lnTo>
                  <a:lnTo>
                    <a:pt x="60136" y="5366"/>
                  </a:lnTo>
                  <a:lnTo>
                    <a:pt x="34649" y="21541"/>
                  </a:lnTo>
                  <a:lnTo>
                    <a:pt x="22695" y="37557"/>
                  </a:lnTo>
                  <a:lnTo>
                    <a:pt x="5488" y="82023"/>
                  </a:lnTo>
                  <a:lnTo>
                    <a:pt x="0" y="127702"/>
                  </a:lnTo>
                  <a:lnTo>
                    <a:pt x="4955" y="151810"/>
                  </a:lnTo>
                  <a:lnTo>
                    <a:pt x="27200" y="191940"/>
                  </a:lnTo>
                  <a:lnTo>
                    <a:pt x="36081" y="198796"/>
                  </a:lnTo>
                  <a:lnTo>
                    <a:pt x="58426" y="206414"/>
                  </a:lnTo>
                  <a:lnTo>
                    <a:pt x="68596" y="204936"/>
                  </a:lnTo>
                  <a:lnTo>
                    <a:pt x="86135" y="193935"/>
                  </a:lnTo>
                  <a:lnTo>
                    <a:pt x="109163" y="173600"/>
                  </a:lnTo>
                  <a:lnTo>
                    <a:pt x="117423" y="153491"/>
                  </a:lnTo>
                  <a:lnTo>
                    <a:pt x="130397" y="96072"/>
                  </a:lnTo>
                  <a:lnTo>
                    <a:pt x="133326" y="67394"/>
                  </a:lnTo>
                  <a:lnTo>
                    <a:pt x="145940" y="128825"/>
                  </a:lnTo>
                  <a:lnTo>
                    <a:pt x="153656" y="148409"/>
                  </a:lnTo>
                  <a:lnTo>
                    <a:pt x="164884" y="164913"/>
                  </a:lnTo>
                  <a:lnTo>
                    <a:pt x="180792" y="176927"/>
                  </a:lnTo>
                  <a:lnTo>
                    <a:pt x="199561" y="184996"/>
                  </a:lnTo>
                  <a:lnTo>
                    <a:pt x="239845" y="1914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773643" y="2197437"/>
              <a:ext cx="163770" cy="213590"/>
            </a:xfrm>
            <a:custGeom>
              <a:avLst/>
              <a:gdLst/>
              <a:ahLst/>
              <a:cxnLst/>
              <a:rect l="0" t="0" r="0" b="0"/>
              <a:pathLst>
                <a:path w="163770" h="213590">
                  <a:moveTo>
                    <a:pt x="121486" y="13547"/>
                  </a:moveTo>
                  <a:lnTo>
                    <a:pt x="104719" y="2369"/>
                  </a:lnTo>
                  <a:lnTo>
                    <a:pt x="84008" y="0"/>
                  </a:lnTo>
                  <a:lnTo>
                    <a:pt x="60376" y="4017"/>
                  </a:lnTo>
                  <a:lnTo>
                    <a:pt x="28510" y="19432"/>
                  </a:lnTo>
                  <a:lnTo>
                    <a:pt x="11533" y="32150"/>
                  </a:lnTo>
                  <a:lnTo>
                    <a:pt x="2428" y="51841"/>
                  </a:lnTo>
                  <a:lnTo>
                    <a:pt x="0" y="63643"/>
                  </a:lnTo>
                  <a:lnTo>
                    <a:pt x="1891" y="72681"/>
                  </a:lnTo>
                  <a:lnTo>
                    <a:pt x="6661" y="79875"/>
                  </a:lnTo>
                  <a:lnTo>
                    <a:pt x="21320" y="90989"/>
                  </a:lnTo>
                  <a:lnTo>
                    <a:pt x="79821" y="115035"/>
                  </a:lnTo>
                  <a:lnTo>
                    <a:pt x="141413" y="137524"/>
                  </a:lnTo>
                  <a:lnTo>
                    <a:pt x="158028" y="148976"/>
                  </a:lnTo>
                  <a:lnTo>
                    <a:pt x="162225" y="156476"/>
                  </a:lnTo>
                  <a:lnTo>
                    <a:pt x="163769" y="174167"/>
                  </a:lnTo>
                  <a:lnTo>
                    <a:pt x="157436" y="190609"/>
                  </a:lnTo>
                  <a:lnTo>
                    <a:pt x="152472" y="198269"/>
                  </a:lnTo>
                  <a:lnTo>
                    <a:pt x="144483" y="203375"/>
                  </a:lnTo>
                  <a:lnTo>
                    <a:pt x="89901" y="213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013138" y="2263626"/>
              <a:ext cx="29391" cy="147401"/>
            </a:xfrm>
            <a:custGeom>
              <a:avLst/>
              <a:gdLst/>
              <a:ahLst/>
              <a:cxnLst/>
              <a:rect l="0" t="0" r="0" b="0"/>
              <a:pathLst>
                <a:path w="29391" h="147401">
                  <a:moveTo>
                    <a:pt x="8333" y="0"/>
                  </a:moveTo>
                  <a:lnTo>
                    <a:pt x="0" y="37479"/>
                  </a:lnTo>
                  <a:lnTo>
                    <a:pt x="1575" y="75446"/>
                  </a:lnTo>
                  <a:lnTo>
                    <a:pt x="12587" y="124608"/>
                  </a:lnTo>
                  <a:lnTo>
                    <a:pt x="19192" y="137270"/>
                  </a:lnTo>
                  <a:lnTo>
                    <a:pt x="29390" y="1474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979357" y="210569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118998" y="2177932"/>
              <a:ext cx="118845" cy="190980"/>
            </a:xfrm>
            <a:custGeom>
              <a:avLst/>
              <a:gdLst/>
              <a:ahLst/>
              <a:cxnLst/>
              <a:rect l="0" t="0" r="0" b="0"/>
              <a:pathLst>
                <a:path w="118845" h="190980">
                  <a:moveTo>
                    <a:pt x="7758" y="96223"/>
                  </a:moveTo>
                  <a:lnTo>
                    <a:pt x="61633" y="78265"/>
                  </a:lnTo>
                  <a:lnTo>
                    <a:pt x="91181" y="66855"/>
                  </a:lnTo>
                  <a:lnTo>
                    <a:pt x="107616" y="55485"/>
                  </a:lnTo>
                  <a:lnTo>
                    <a:pt x="112935" y="46837"/>
                  </a:lnTo>
                  <a:lnTo>
                    <a:pt x="118844" y="24751"/>
                  </a:lnTo>
                  <a:lnTo>
                    <a:pt x="116910" y="15820"/>
                  </a:lnTo>
                  <a:lnTo>
                    <a:pt x="112112" y="8696"/>
                  </a:lnTo>
                  <a:lnTo>
                    <a:pt x="105403" y="2776"/>
                  </a:lnTo>
                  <a:lnTo>
                    <a:pt x="96252" y="0"/>
                  </a:lnTo>
                  <a:lnTo>
                    <a:pt x="73605" y="35"/>
                  </a:lnTo>
                  <a:lnTo>
                    <a:pt x="54181" y="10189"/>
                  </a:lnTo>
                  <a:lnTo>
                    <a:pt x="22647" y="45304"/>
                  </a:lnTo>
                  <a:lnTo>
                    <a:pt x="6580" y="75676"/>
                  </a:lnTo>
                  <a:lnTo>
                    <a:pt x="0" y="112492"/>
                  </a:lnTo>
                  <a:lnTo>
                    <a:pt x="4700" y="133089"/>
                  </a:lnTo>
                  <a:lnTo>
                    <a:pt x="26781" y="165376"/>
                  </a:lnTo>
                  <a:lnTo>
                    <a:pt x="52389" y="181574"/>
                  </a:lnTo>
                  <a:lnTo>
                    <a:pt x="81457" y="1909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303776" y="2158342"/>
              <a:ext cx="138836" cy="196103"/>
            </a:xfrm>
            <a:custGeom>
              <a:avLst/>
              <a:gdLst/>
              <a:ahLst/>
              <a:cxnLst/>
              <a:rect l="0" t="0" r="0" b="0"/>
              <a:pathLst>
                <a:path w="138836" h="196103">
                  <a:moveTo>
                    <a:pt x="23022" y="105284"/>
                  </a:moveTo>
                  <a:lnTo>
                    <a:pt x="28611" y="167377"/>
                  </a:lnTo>
                  <a:lnTo>
                    <a:pt x="43265" y="194132"/>
                  </a:lnTo>
                  <a:lnTo>
                    <a:pt x="45876" y="196102"/>
                  </a:lnTo>
                  <a:lnTo>
                    <a:pt x="46447" y="193905"/>
                  </a:lnTo>
                  <a:lnTo>
                    <a:pt x="45657" y="188932"/>
                  </a:lnTo>
                  <a:lnTo>
                    <a:pt x="15490" y="125691"/>
                  </a:lnTo>
                  <a:lnTo>
                    <a:pt x="3687" y="104996"/>
                  </a:lnTo>
                  <a:lnTo>
                    <a:pt x="0" y="84099"/>
                  </a:lnTo>
                  <a:lnTo>
                    <a:pt x="655" y="73614"/>
                  </a:lnTo>
                  <a:lnTo>
                    <a:pt x="7622" y="55724"/>
                  </a:lnTo>
                  <a:lnTo>
                    <a:pt x="31158" y="25175"/>
                  </a:lnTo>
                  <a:lnTo>
                    <a:pt x="62607" y="9279"/>
                  </a:lnTo>
                  <a:lnTo>
                    <a:pt x="119539" y="1222"/>
                  </a:lnTo>
                  <a:lnTo>
                    <a:pt x="13883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843345" y="2053057"/>
              <a:ext cx="51992" cy="357970"/>
            </a:xfrm>
            <a:custGeom>
              <a:avLst/>
              <a:gdLst/>
              <a:ahLst/>
              <a:cxnLst/>
              <a:rect l="0" t="0" r="0" b="0"/>
              <a:pathLst>
                <a:path w="51992" h="357970">
                  <a:moveTo>
                    <a:pt x="9877" y="0"/>
                  </a:moveTo>
                  <a:lnTo>
                    <a:pt x="2642" y="27556"/>
                  </a:lnTo>
                  <a:lnTo>
                    <a:pt x="0" y="86898"/>
                  </a:lnTo>
                  <a:lnTo>
                    <a:pt x="5067" y="143767"/>
                  </a:lnTo>
                  <a:lnTo>
                    <a:pt x="16163" y="205606"/>
                  </a:lnTo>
                  <a:lnTo>
                    <a:pt x="22687" y="267907"/>
                  </a:lnTo>
                  <a:lnTo>
                    <a:pt x="38254" y="330511"/>
                  </a:lnTo>
                  <a:lnTo>
                    <a:pt x="51991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758466" y="2137285"/>
              <a:ext cx="231628" cy="63171"/>
            </a:xfrm>
            <a:custGeom>
              <a:avLst/>
              <a:gdLst/>
              <a:ahLst/>
              <a:cxnLst/>
              <a:rect l="0" t="0" r="0" b="0"/>
              <a:pathLst>
                <a:path w="231628" h="63171">
                  <a:moveTo>
                    <a:pt x="231627" y="0"/>
                  </a:moveTo>
                  <a:lnTo>
                    <a:pt x="169347" y="17958"/>
                  </a:lnTo>
                  <a:lnTo>
                    <a:pt x="115296" y="31666"/>
                  </a:lnTo>
                  <a:lnTo>
                    <a:pt x="59559" y="45639"/>
                  </a:lnTo>
                  <a:lnTo>
                    <a:pt x="0" y="631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036163" y="2200455"/>
              <a:ext cx="138212" cy="192366"/>
            </a:xfrm>
            <a:custGeom>
              <a:avLst/>
              <a:gdLst/>
              <a:ahLst/>
              <a:cxnLst/>
              <a:rect l="0" t="0" r="0" b="0"/>
              <a:pathLst>
                <a:path w="138212" h="192366">
                  <a:moveTo>
                    <a:pt x="69744" y="21058"/>
                  </a:moveTo>
                  <a:lnTo>
                    <a:pt x="45697" y="30633"/>
                  </a:lnTo>
                  <a:lnTo>
                    <a:pt x="24274" y="48591"/>
                  </a:lnTo>
                  <a:lnTo>
                    <a:pt x="10151" y="66050"/>
                  </a:lnTo>
                  <a:lnTo>
                    <a:pt x="2314" y="88627"/>
                  </a:lnTo>
                  <a:lnTo>
                    <a:pt x="0" y="114260"/>
                  </a:lnTo>
                  <a:lnTo>
                    <a:pt x="2872" y="141249"/>
                  </a:lnTo>
                  <a:lnTo>
                    <a:pt x="11167" y="162604"/>
                  </a:lnTo>
                  <a:lnTo>
                    <a:pt x="16655" y="171574"/>
                  </a:lnTo>
                  <a:lnTo>
                    <a:pt x="32110" y="184660"/>
                  </a:lnTo>
                  <a:lnTo>
                    <a:pt x="41145" y="189787"/>
                  </a:lnTo>
                  <a:lnTo>
                    <a:pt x="60543" y="192365"/>
                  </a:lnTo>
                  <a:lnTo>
                    <a:pt x="80862" y="188441"/>
                  </a:lnTo>
                  <a:lnTo>
                    <a:pt x="101591" y="178898"/>
                  </a:lnTo>
                  <a:lnTo>
                    <a:pt x="127403" y="154783"/>
                  </a:lnTo>
                  <a:lnTo>
                    <a:pt x="136314" y="129234"/>
                  </a:lnTo>
                  <a:lnTo>
                    <a:pt x="138211" y="81966"/>
                  </a:lnTo>
                  <a:lnTo>
                    <a:pt x="132929" y="51637"/>
                  </a:lnTo>
                  <a:lnTo>
                    <a:pt x="122782" y="30359"/>
                  </a:lnTo>
                  <a:lnTo>
                    <a:pt x="110474" y="16223"/>
                  </a:lnTo>
                  <a:lnTo>
                    <a:pt x="9080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569004" y="2132483"/>
              <a:ext cx="190410" cy="216029"/>
            </a:xfrm>
            <a:custGeom>
              <a:avLst/>
              <a:gdLst/>
              <a:ahLst/>
              <a:cxnLst/>
              <a:rect l="0" t="0" r="0" b="0"/>
              <a:pathLst>
                <a:path w="190410" h="216029">
                  <a:moveTo>
                    <a:pt x="179141" y="25859"/>
                  </a:moveTo>
                  <a:lnTo>
                    <a:pt x="118030" y="7900"/>
                  </a:lnTo>
                  <a:lnTo>
                    <a:pt x="84995" y="0"/>
                  </a:lnTo>
                  <a:lnTo>
                    <a:pt x="42391" y="6626"/>
                  </a:lnTo>
                  <a:lnTo>
                    <a:pt x="22437" y="13801"/>
                  </a:lnTo>
                  <a:lnTo>
                    <a:pt x="5769" y="24789"/>
                  </a:lnTo>
                  <a:lnTo>
                    <a:pt x="1559" y="32165"/>
                  </a:lnTo>
                  <a:lnTo>
                    <a:pt x="0" y="49718"/>
                  </a:lnTo>
                  <a:lnTo>
                    <a:pt x="3562" y="56973"/>
                  </a:lnTo>
                  <a:lnTo>
                    <a:pt x="16877" y="68153"/>
                  </a:lnTo>
                  <a:lnTo>
                    <a:pt x="74399" y="92247"/>
                  </a:lnTo>
                  <a:lnTo>
                    <a:pt x="137074" y="119159"/>
                  </a:lnTo>
                  <a:lnTo>
                    <a:pt x="168626" y="138771"/>
                  </a:lnTo>
                  <a:lnTo>
                    <a:pt x="183436" y="155590"/>
                  </a:lnTo>
                  <a:lnTo>
                    <a:pt x="189023" y="164989"/>
                  </a:lnTo>
                  <a:lnTo>
                    <a:pt x="190409" y="173594"/>
                  </a:lnTo>
                  <a:lnTo>
                    <a:pt x="188992" y="181671"/>
                  </a:lnTo>
                  <a:lnTo>
                    <a:pt x="185709" y="189395"/>
                  </a:lnTo>
                  <a:lnTo>
                    <a:pt x="164319" y="211444"/>
                  </a:lnTo>
                  <a:lnTo>
                    <a:pt x="154052" y="215093"/>
                  </a:lnTo>
                  <a:lnTo>
                    <a:pt x="130165" y="216028"/>
                  </a:lnTo>
                  <a:lnTo>
                    <a:pt x="73856" y="2048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811316" y="2189927"/>
              <a:ext cx="136871" cy="149040"/>
            </a:xfrm>
            <a:custGeom>
              <a:avLst/>
              <a:gdLst/>
              <a:ahLst/>
              <a:cxnLst/>
              <a:rect l="0" t="0" r="0" b="0"/>
              <a:pathLst>
                <a:path w="136871" h="149040">
                  <a:moveTo>
                    <a:pt x="0" y="31586"/>
                  </a:moveTo>
                  <a:lnTo>
                    <a:pt x="0" y="90202"/>
                  </a:lnTo>
                  <a:lnTo>
                    <a:pt x="5589" y="124993"/>
                  </a:lnTo>
                  <a:lnTo>
                    <a:pt x="10745" y="133631"/>
                  </a:lnTo>
                  <a:lnTo>
                    <a:pt x="25832" y="146349"/>
                  </a:lnTo>
                  <a:lnTo>
                    <a:pt x="34769" y="149039"/>
                  </a:lnTo>
                  <a:lnTo>
                    <a:pt x="54057" y="148908"/>
                  </a:lnTo>
                  <a:lnTo>
                    <a:pt x="84647" y="136668"/>
                  </a:lnTo>
                  <a:lnTo>
                    <a:pt x="99232" y="121572"/>
                  </a:lnTo>
                  <a:lnTo>
                    <a:pt x="125810" y="62752"/>
                  </a:lnTo>
                  <a:lnTo>
                    <a:pt x="133593" y="31462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011357" y="2105699"/>
              <a:ext cx="84229" cy="214103"/>
            </a:xfrm>
            <a:custGeom>
              <a:avLst/>
              <a:gdLst/>
              <a:ahLst/>
              <a:cxnLst/>
              <a:rect l="0" t="0" r="0" b="0"/>
              <a:pathLst>
                <a:path w="84229" h="214103">
                  <a:moveTo>
                    <a:pt x="0" y="94756"/>
                  </a:moveTo>
                  <a:lnTo>
                    <a:pt x="0" y="117113"/>
                  </a:lnTo>
                  <a:lnTo>
                    <a:pt x="23719" y="179099"/>
                  </a:lnTo>
                  <a:lnTo>
                    <a:pt x="36098" y="214102"/>
                  </a:lnTo>
                  <a:lnTo>
                    <a:pt x="23619" y="155361"/>
                  </a:lnTo>
                  <a:lnTo>
                    <a:pt x="21563" y="101269"/>
                  </a:lnTo>
                  <a:lnTo>
                    <a:pt x="26796" y="65101"/>
                  </a:lnTo>
                  <a:lnTo>
                    <a:pt x="41345" y="37746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148228" y="2116227"/>
              <a:ext cx="115814" cy="171990"/>
            </a:xfrm>
            <a:custGeom>
              <a:avLst/>
              <a:gdLst/>
              <a:ahLst/>
              <a:cxnLst/>
              <a:rect l="0" t="0" r="0" b="0"/>
              <a:pathLst>
                <a:path w="115814" h="171990">
                  <a:moveTo>
                    <a:pt x="0" y="52643"/>
                  </a:moveTo>
                  <a:lnTo>
                    <a:pt x="14572" y="95335"/>
                  </a:lnTo>
                  <a:lnTo>
                    <a:pt x="44664" y="157979"/>
                  </a:lnTo>
                  <a:lnTo>
                    <a:pt x="50833" y="168490"/>
                  </a:lnTo>
                  <a:lnTo>
                    <a:pt x="56115" y="171989"/>
                  </a:lnTo>
                  <a:lnTo>
                    <a:pt x="60806" y="170811"/>
                  </a:lnTo>
                  <a:lnTo>
                    <a:pt x="69139" y="160144"/>
                  </a:lnTo>
                  <a:lnTo>
                    <a:pt x="91155" y="104556"/>
                  </a:lnTo>
                  <a:lnTo>
                    <a:pt x="102147" y="59908"/>
                  </a:lnTo>
                  <a:lnTo>
                    <a:pt x="107475" y="26330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358798" y="2122443"/>
              <a:ext cx="115898" cy="172770"/>
            </a:xfrm>
            <a:custGeom>
              <a:avLst/>
              <a:gdLst/>
              <a:ahLst/>
              <a:cxnLst/>
              <a:rect l="0" t="0" r="0" b="0"/>
              <a:pathLst>
                <a:path w="115898" h="172770">
                  <a:moveTo>
                    <a:pt x="0" y="67484"/>
                  </a:moveTo>
                  <a:lnTo>
                    <a:pt x="37477" y="75817"/>
                  </a:lnTo>
                  <a:lnTo>
                    <a:pt x="61110" y="74697"/>
                  </a:lnTo>
                  <a:lnTo>
                    <a:pt x="92976" y="60913"/>
                  </a:lnTo>
                  <a:lnTo>
                    <a:pt x="109953" y="48576"/>
                  </a:lnTo>
                  <a:lnTo>
                    <a:pt x="114246" y="39671"/>
                  </a:lnTo>
                  <a:lnTo>
                    <a:pt x="115897" y="17298"/>
                  </a:lnTo>
                  <a:lnTo>
                    <a:pt x="111190" y="9460"/>
                  </a:lnTo>
                  <a:lnTo>
                    <a:pt x="103372" y="4235"/>
                  </a:lnTo>
                  <a:lnTo>
                    <a:pt x="93481" y="751"/>
                  </a:lnTo>
                  <a:lnTo>
                    <a:pt x="73133" y="0"/>
                  </a:lnTo>
                  <a:lnTo>
                    <a:pt x="62793" y="1438"/>
                  </a:lnTo>
                  <a:lnTo>
                    <a:pt x="45065" y="12394"/>
                  </a:lnTo>
                  <a:lnTo>
                    <a:pt x="30558" y="28962"/>
                  </a:lnTo>
                  <a:lnTo>
                    <a:pt x="7808" y="78486"/>
                  </a:lnTo>
                  <a:lnTo>
                    <a:pt x="6589" y="102399"/>
                  </a:lnTo>
                  <a:lnTo>
                    <a:pt x="11117" y="126286"/>
                  </a:lnTo>
                  <a:lnTo>
                    <a:pt x="20928" y="144701"/>
                  </a:lnTo>
                  <a:lnTo>
                    <a:pt x="52642" y="1727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548310" y="2168870"/>
              <a:ext cx="63172" cy="94757"/>
            </a:xfrm>
            <a:custGeom>
              <a:avLst/>
              <a:gdLst/>
              <a:ahLst/>
              <a:cxnLst/>
              <a:rect l="0" t="0" r="0" b="0"/>
              <a:pathLst>
                <a:path w="63172" h="94757">
                  <a:moveTo>
                    <a:pt x="0" y="0"/>
                  </a:moveTo>
                  <a:lnTo>
                    <a:pt x="9576" y="24047"/>
                  </a:lnTo>
                  <a:lnTo>
                    <a:pt x="49878" y="73669"/>
                  </a:lnTo>
                  <a:lnTo>
                    <a:pt x="63171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485140" y="2126756"/>
              <a:ext cx="210570" cy="410612"/>
            </a:xfrm>
            <a:custGeom>
              <a:avLst/>
              <a:gdLst/>
              <a:ahLst/>
              <a:cxnLst/>
              <a:rect l="0" t="0" r="0" b="0"/>
              <a:pathLst>
                <a:path w="210570" h="410612">
                  <a:moveTo>
                    <a:pt x="210569" y="0"/>
                  </a:moveTo>
                  <a:lnTo>
                    <a:pt x="181261" y="34898"/>
                  </a:lnTo>
                  <a:lnTo>
                    <a:pt x="152450" y="87784"/>
                  </a:lnTo>
                  <a:lnTo>
                    <a:pt x="120204" y="148820"/>
                  </a:lnTo>
                  <a:lnTo>
                    <a:pt x="94237" y="212237"/>
                  </a:lnTo>
                  <a:lnTo>
                    <a:pt x="72167" y="269911"/>
                  </a:lnTo>
                  <a:lnTo>
                    <a:pt x="41449" y="331093"/>
                  </a:lnTo>
                  <a:lnTo>
                    <a:pt x="28950" y="350703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971725" y="2123494"/>
              <a:ext cx="197768" cy="198406"/>
            </a:xfrm>
            <a:custGeom>
              <a:avLst/>
              <a:gdLst/>
              <a:ahLst/>
              <a:cxnLst/>
              <a:rect l="0" t="0" r="0" b="0"/>
              <a:pathLst>
                <a:path w="197768" h="198406">
                  <a:moveTo>
                    <a:pt x="134596" y="34848"/>
                  </a:moveTo>
                  <a:lnTo>
                    <a:pt x="129007" y="18080"/>
                  </a:lnTo>
                  <a:lnTo>
                    <a:pt x="116904" y="6728"/>
                  </a:lnTo>
                  <a:lnTo>
                    <a:pt x="108764" y="2063"/>
                  </a:lnTo>
                  <a:lnTo>
                    <a:pt x="90360" y="0"/>
                  </a:lnTo>
                  <a:lnTo>
                    <a:pt x="71652" y="4152"/>
                  </a:lnTo>
                  <a:lnTo>
                    <a:pt x="40577" y="25881"/>
                  </a:lnTo>
                  <a:lnTo>
                    <a:pt x="27299" y="40221"/>
                  </a:lnTo>
                  <a:lnTo>
                    <a:pt x="5404" y="88198"/>
                  </a:lnTo>
                  <a:lnTo>
                    <a:pt x="0" y="124874"/>
                  </a:lnTo>
                  <a:lnTo>
                    <a:pt x="3989" y="159788"/>
                  </a:lnTo>
                  <a:lnTo>
                    <a:pt x="12597" y="178504"/>
                  </a:lnTo>
                  <a:lnTo>
                    <a:pt x="18169" y="186771"/>
                  </a:lnTo>
                  <a:lnTo>
                    <a:pt x="26562" y="192282"/>
                  </a:lnTo>
                  <a:lnTo>
                    <a:pt x="48366" y="198405"/>
                  </a:lnTo>
                  <a:lnTo>
                    <a:pt x="58392" y="197698"/>
                  </a:lnTo>
                  <a:lnTo>
                    <a:pt x="75771" y="190674"/>
                  </a:lnTo>
                  <a:lnTo>
                    <a:pt x="88175" y="176633"/>
                  </a:lnTo>
                  <a:lnTo>
                    <a:pt x="113161" y="118583"/>
                  </a:lnTo>
                  <a:lnTo>
                    <a:pt x="116796" y="108219"/>
                  </a:lnTo>
                  <a:lnTo>
                    <a:pt x="120390" y="104819"/>
                  </a:lnTo>
                  <a:lnTo>
                    <a:pt x="123955" y="106061"/>
                  </a:lnTo>
                  <a:lnTo>
                    <a:pt x="131036" y="116801"/>
                  </a:lnTo>
                  <a:lnTo>
                    <a:pt x="148234" y="149172"/>
                  </a:lnTo>
                  <a:lnTo>
                    <a:pt x="170223" y="171277"/>
                  </a:lnTo>
                  <a:lnTo>
                    <a:pt x="197767" y="1927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485048" y="2107894"/>
              <a:ext cx="151881" cy="173859"/>
            </a:xfrm>
            <a:custGeom>
              <a:avLst/>
              <a:gdLst/>
              <a:ahLst/>
              <a:cxnLst/>
              <a:rect l="0" t="0" r="0" b="0"/>
              <a:pathLst>
                <a:path w="151881" h="173859">
                  <a:moveTo>
                    <a:pt x="137170" y="8333"/>
                  </a:moveTo>
                  <a:lnTo>
                    <a:pt x="99692" y="0"/>
                  </a:lnTo>
                  <a:lnTo>
                    <a:pt x="61724" y="1575"/>
                  </a:lnTo>
                  <a:lnTo>
                    <a:pt x="36958" y="7669"/>
                  </a:lnTo>
                  <a:lnTo>
                    <a:pt x="18152" y="18177"/>
                  </a:lnTo>
                  <a:lnTo>
                    <a:pt x="5114" y="33765"/>
                  </a:lnTo>
                  <a:lnTo>
                    <a:pt x="0" y="42835"/>
                  </a:lnTo>
                  <a:lnTo>
                    <a:pt x="100" y="51222"/>
                  </a:lnTo>
                  <a:lnTo>
                    <a:pt x="3676" y="59153"/>
                  </a:lnTo>
                  <a:lnTo>
                    <a:pt x="9569" y="66780"/>
                  </a:lnTo>
                  <a:lnTo>
                    <a:pt x="17008" y="70694"/>
                  </a:lnTo>
                  <a:lnTo>
                    <a:pt x="69873" y="71629"/>
                  </a:lnTo>
                  <a:lnTo>
                    <a:pt x="104362" y="77131"/>
                  </a:lnTo>
                  <a:lnTo>
                    <a:pt x="136808" y="91759"/>
                  </a:lnTo>
                  <a:lnTo>
                    <a:pt x="143947" y="100215"/>
                  </a:lnTo>
                  <a:lnTo>
                    <a:pt x="151880" y="122090"/>
                  </a:lnTo>
                  <a:lnTo>
                    <a:pt x="151656" y="132134"/>
                  </a:lnTo>
                  <a:lnTo>
                    <a:pt x="145168" y="149534"/>
                  </a:lnTo>
                  <a:lnTo>
                    <a:pt x="131366" y="161946"/>
                  </a:lnTo>
                  <a:lnTo>
                    <a:pt x="112363" y="170192"/>
                  </a:lnTo>
                  <a:lnTo>
                    <a:pt x="88320" y="173858"/>
                  </a:lnTo>
                  <a:lnTo>
                    <a:pt x="65156" y="169247"/>
                  </a:lnTo>
                  <a:lnTo>
                    <a:pt x="31885" y="1557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713652" y="2168592"/>
              <a:ext cx="161251" cy="133527"/>
            </a:xfrm>
            <a:custGeom>
              <a:avLst/>
              <a:gdLst/>
              <a:ahLst/>
              <a:cxnLst/>
              <a:rect l="0" t="0" r="0" b="0"/>
              <a:pathLst>
                <a:path w="161251" h="133527">
                  <a:moveTo>
                    <a:pt x="98079" y="52921"/>
                  </a:moveTo>
                  <a:lnTo>
                    <a:pt x="98078" y="30564"/>
                  </a:lnTo>
                  <a:lnTo>
                    <a:pt x="91840" y="13348"/>
                  </a:lnTo>
                  <a:lnTo>
                    <a:pt x="86900" y="5482"/>
                  </a:lnTo>
                  <a:lnTo>
                    <a:pt x="80098" y="1408"/>
                  </a:lnTo>
                  <a:lnTo>
                    <a:pt x="63181" y="0"/>
                  </a:lnTo>
                  <a:lnTo>
                    <a:pt x="47083" y="6394"/>
                  </a:lnTo>
                  <a:lnTo>
                    <a:pt x="17686" y="29562"/>
                  </a:lnTo>
                  <a:lnTo>
                    <a:pt x="1989" y="60947"/>
                  </a:lnTo>
                  <a:lnTo>
                    <a:pt x="0" y="86514"/>
                  </a:lnTo>
                  <a:lnTo>
                    <a:pt x="4185" y="111135"/>
                  </a:lnTo>
                  <a:lnTo>
                    <a:pt x="13844" y="129876"/>
                  </a:lnTo>
                  <a:lnTo>
                    <a:pt x="19696" y="133470"/>
                  </a:lnTo>
                  <a:lnTo>
                    <a:pt x="25936" y="133526"/>
                  </a:lnTo>
                  <a:lnTo>
                    <a:pt x="39109" y="127350"/>
                  </a:lnTo>
                  <a:lnTo>
                    <a:pt x="73603" y="97716"/>
                  </a:lnTo>
                  <a:lnTo>
                    <a:pt x="81352" y="77899"/>
                  </a:lnTo>
                  <a:lnTo>
                    <a:pt x="83418" y="66063"/>
                  </a:lnTo>
                  <a:lnTo>
                    <a:pt x="85965" y="61682"/>
                  </a:lnTo>
                  <a:lnTo>
                    <a:pt x="88833" y="62271"/>
                  </a:lnTo>
                  <a:lnTo>
                    <a:pt x="107431" y="82844"/>
                  </a:lnTo>
                  <a:lnTo>
                    <a:pt x="132435" y="97012"/>
                  </a:lnTo>
                  <a:lnTo>
                    <a:pt x="161250" y="1055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901414" y="2110628"/>
              <a:ext cx="247229" cy="174056"/>
            </a:xfrm>
            <a:custGeom>
              <a:avLst/>
              <a:gdLst/>
              <a:ahLst/>
              <a:cxnLst/>
              <a:rect l="0" t="0" r="0" b="0"/>
              <a:pathLst>
                <a:path w="247229" h="174056">
                  <a:moveTo>
                    <a:pt x="15601" y="47714"/>
                  </a:moveTo>
                  <a:lnTo>
                    <a:pt x="10012" y="64481"/>
                  </a:lnTo>
                  <a:lnTo>
                    <a:pt x="10388" y="82072"/>
                  </a:lnTo>
                  <a:lnTo>
                    <a:pt x="20981" y="132523"/>
                  </a:lnTo>
                  <a:lnTo>
                    <a:pt x="20357" y="132329"/>
                  </a:lnTo>
                  <a:lnTo>
                    <a:pt x="10952" y="101213"/>
                  </a:lnTo>
                  <a:lnTo>
                    <a:pt x="5064" y="43940"/>
                  </a:lnTo>
                  <a:lnTo>
                    <a:pt x="0" y="19130"/>
                  </a:lnTo>
                  <a:lnTo>
                    <a:pt x="2860" y="11110"/>
                  </a:lnTo>
                  <a:lnTo>
                    <a:pt x="9447" y="5764"/>
                  </a:lnTo>
                  <a:lnTo>
                    <a:pt x="18517" y="2200"/>
                  </a:lnTo>
                  <a:lnTo>
                    <a:pt x="28074" y="2163"/>
                  </a:lnTo>
                  <a:lnTo>
                    <a:pt x="48051" y="8362"/>
                  </a:lnTo>
                  <a:lnTo>
                    <a:pt x="73439" y="25005"/>
                  </a:lnTo>
                  <a:lnTo>
                    <a:pt x="119610" y="76092"/>
                  </a:lnTo>
                  <a:lnTo>
                    <a:pt x="112039" y="38929"/>
                  </a:lnTo>
                  <a:lnTo>
                    <a:pt x="117344" y="20023"/>
                  </a:lnTo>
                  <a:lnTo>
                    <a:pt x="122034" y="11706"/>
                  </a:lnTo>
                  <a:lnTo>
                    <a:pt x="129840" y="6161"/>
                  </a:lnTo>
                  <a:lnTo>
                    <a:pt x="150992" y="0"/>
                  </a:lnTo>
                  <a:lnTo>
                    <a:pt x="160844" y="697"/>
                  </a:lnTo>
                  <a:lnTo>
                    <a:pt x="178030" y="7710"/>
                  </a:lnTo>
                  <a:lnTo>
                    <a:pt x="200858" y="24812"/>
                  </a:lnTo>
                  <a:lnTo>
                    <a:pt x="228364" y="67193"/>
                  </a:lnTo>
                  <a:lnTo>
                    <a:pt x="241119" y="101058"/>
                  </a:lnTo>
                  <a:lnTo>
                    <a:pt x="246022" y="147591"/>
                  </a:lnTo>
                  <a:lnTo>
                    <a:pt x="247228" y="1740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237810" y="2127337"/>
              <a:ext cx="106491" cy="303600"/>
            </a:xfrm>
            <a:custGeom>
              <a:avLst/>
              <a:gdLst/>
              <a:ahLst/>
              <a:cxnLst/>
              <a:rect l="0" t="0" r="0" b="0"/>
              <a:pathLst>
                <a:path w="106491" h="303600">
                  <a:moveTo>
                    <a:pt x="5589" y="94176"/>
                  </a:moveTo>
                  <a:lnTo>
                    <a:pt x="0" y="110943"/>
                  </a:lnTo>
                  <a:lnTo>
                    <a:pt x="375" y="128534"/>
                  </a:lnTo>
                  <a:lnTo>
                    <a:pt x="6072" y="187174"/>
                  </a:lnTo>
                  <a:lnTo>
                    <a:pt x="13786" y="245040"/>
                  </a:lnTo>
                  <a:lnTo>
                    <a:pt x="21246" y="301271"/>
                  </a:lnTo>
                  <a:lnTo>
                    <a:pt x="23046" y="303599"/>
                  </a:lnTo>
                  <a:lnTo>
                    <a:pt x="25046" y="290588"/>
                  </a:lnTo>
                  <a:lnTo>
                    <a:pt x="18101" y="229644"/>
                  </a:lnTo>
                  <a:lnTo>
                    <a:pt x="16509" y="174617"/>
                  </a:lnTo>
                  <a:lnTo>
                    <a:pt x="8959" y="117518"/>
                  </a:lnTo>
                  <a:lnTo>
                    <a:pt x="6254" y="54246"/>
                  </a:lnTo>
                  <a:lnTo>
                    <a:pt x="8224" y="27296"/>
                  </a:lnTo>
                  <a:lnTo>
                    <a:pt x="16898" y="7519"/>
                  </a:lnTo>
                  <a:lnTo>
                    <a:pt x="24827" y="2480"/>
                  </a:lnTo>
                  <a:lnTo>
                    <a:pt x="46114" y="0"/>
                  </a:lnTo>
                  <a:lnTo>
                    <a:pt x="64935" y="5916"/>
                  </a:lnTo>
                  <a:lnTo>
                    <a:pt x="96080" y="28778"/>
                  </a:lnTo>
                  <a:lnTo>
                    <a:pt x="104299" y="48343"/>
                  </a:lnTo>
                  <a:lnTo>
                    <a:pt x="106490" y="60111"/>
                  </a:lnTo>
                  <a:lnTo>
                    <a:pt x="104442" y="70296"/>
                  </a:lnTo>
                  <a:lnTo>
                    <a:pt x="92807" y="87852"/>
                  </a:lnTo>
                  <a:lnTo>
                    <a:pt x="72818" y="97214"/>
                  </a:lnTo>
                  <a:lnTo>
                    <a:pt x="51846" y="100205"/>
                  </a:lnTo>
                  <a:lnTo>
                    <a:pt x="26646" y="941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369741" y="1937243"/>
              <a:ext cx="21058" cy="284271"/>
            </a:xfrm>
            <a:custGeom>
              <a:avLst/>
              <a:gdLst/>
              <a:ahLst/>
              <a:cxnLst/>
              <a:rect l="0" t="0" r="0" b="0"/>
              <a:pathLst>
                <a:path w="21058" h="284271">
                  <a:moveTo>
                    <a:pt x="0" y="0"/>
                  </a:moveTo>
                  <a:lnTo>
                    <a:pt x="0" y="58617"/>
                  </a:lnTo>
                  <a:lnTo>
                    <a:pt x="8333" y="121453"/>
                  </a:lnTo>
                  <a:lnTo>
                    <a:pt x="10095" y="181528"/>
                  </a:lnTo>
                  <a:lnTo>
                    <a:pt x="18804" y="244224"/>
                  </a:lnTo>
                  <a:lnTo>
                    <a:pt x="21057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457261" y="2065534"/>
              <a:ext cx="107909" cy="177037"/>
            </a:xfrm>
            <a:custGeom>
              <a:avLst/>
              <a:gdLst/>
              <a:ahLst/>
              <a:cxnLst/>
              <a:rect l="0" t="0" r="0" b="0"/>
              <a:pathLst>
                <a:path w="107909" h="177037">
                  <a:moveTo>
                    <a:pt x="28293" y="71751"/>
                  </a:moveTo>
                  <a:lnTo>
                    <a:pt x="80998" y="52622"/>
                  </a:lnTo>
                  <a:lnTo>
                    <a:pt x="96951" y="41412"/>
                  </a:lnTo>
                  <a:lnTo>
                    <a:pt x="105601" y="22392"/>
                  </a:lnTo>
                  <a:lnTo>
                    <a:pt x="107908" y="10769"/>
                  </a:lnTo>
                  <a:lnTo>
                    <a:pt x="104767" y="4190"/>
                  </a:lnTo>
                  <a:lnTo>
                    <a:pt x="97993" y="974"/>
                  </a:lnTo>
                  <a:lnTo>
                    <a:pt x="88798" y="0"/>
                  </a:lnTo>
                  <a:lnTo>
                    <a:pt x="69222" y="5156"/>
                  </a:lnTo>
                  <a:lnTo>
                    <a:pt x="28059" y="27531"/>
                  </a:lnTo>
                  <a:lnTo>
                    <a:pt x="13371" y="43908"/>
                  </a:lnTo>
                  <a:lnTo>
                    <a:pt x="4114" y="64055"/>
                  </a:lnTo>
                  <a:lnTo>
                    <a:pt x="0" y="88608"/>
                  </a:lnTo>
                  <a:lnTo>
                    <a:pt x="4410" y="108878"/>
                  </a:lnTo>
                  <a:lnTo>
                    <a:pt x="15339" y="125686"/>
                  </a:lnTo>
                  <a:lnTo>
                    <a:pt x="41222" y="147133"/>
                  </a:lnTo>
                  <a:lnTo>
                    <a:pt x="101992" y="1770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696124" y="226362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548518" y="2337326"/>
              <a:ext cx="1042322" cy="51190"/>
            </a:xfrm>
            <a:custGeom>
              <a:avLst/>
              <a:gdLst/>
              <a:ahLst/>
              <a:cxnLst/>
              <a:rect l="0" t="0" r="0" b="0"/>
              <a:pathLst>
                <a:path w="1042322" h="51190">
                  <a:moveTo>
                    <a:pt x="1042321" y="0"/>
                  </a:moveTo>
                  <a:lnTo>
                    <a:pt x="1014765" y="7236"/>
                  </a:lnTo>
                  <a:lnTo>
                    <a:pt x="955422" y="9878"/>
                  </a:lnTo>
                  <a:lnTo>
                    <a:pt x="898554" y="15989"/>
                  </a:lnTo>
                  <a:lnTo>
                    <a:pt x="843950" y="20056"/>
                  </a:lnTo>
                  <a:lnTo>
                    <a:pt x="781172" y="23979"/>
                  </a:lnTo>
                  <a:lnTo>
                    <a:pt x="723364" y="30083"/>
                  </a:lnTo>
                  <a:lnTo>
                    <a:pt x="665715" y="31289"/>
                  </a:lnTo>
                  <a:lnTo>
                    <a:pt x="602336" y="34646"/>
                  </a:lnTo>
                  <a:lnTo>
                    <a:pt x="544409" y="40639"/>
                  </a:lnTo>
                  <a:lnTo>
                    <a:pt x="496398" y="41677"/>
                  </a:lnTo>
                  <a:lnTo>
                    <a:pt x="436179" y="49263"/>
                  </a:lnTo>
                  <a:lnTo>
                    <a:pt x="379224" y="48856"/>
                  </a:lnTo>
                  <a:lnTo>
                    <a:pt x="322913" y="43446"/>
                  </a:lnTo>
                  <a:lnTo>
                    <a:pt x="266729" y="42377"/>
                  </a:lnTo>
                  <a:lnTo>
                    <a:pt x="213691" y="45285"/>
                  </a:lnTo>
                  <a:lnTo>
                    <a:pt x="157894" y="51189"/>
                  </a:lnTo>
                  <a:lnTo>
                    <a:pt x="98953" y="45120"/>
                  </a:lnTo>
                  <a:lnTo>
                    <a:pt x="42249" y="4270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2" name="Group 121"/>
          <p:cNvGrpSpPr/>
          <p:nvPr/>
        </p:nvGrpSpPr>
        <p:grpSpPr>
          <a:xfrm>
            <a:off x="357968" y="3182533"/>
            <a:ext cx="3990302" cy="680592"/>
            <a:chOff x="357968" y="3182533"/>
            <a:chExt cx="3990302" cy="680592"/>
          </a:xfrm>
        </p:grpSpPr>
        <p:sp>
          <p:nvSpPr>
            <p:cNvPr id="107" name="Freeform 106"/>
            <p:cNvSpPr/>
            <p:nvPr/>
          </p:nvSpPr>
          <p:spPr>
            <a:xfrm>
              <a:off x="610652" y="3242777"/>
              <a:ext cx="10530" cy="536954"/>
            </a:xfrm>
            <a:custGeom>
              <a:avLst/>
              <a:gdLst/>
              <a:ahLst/>
              <a:cxnLst/>
              <a:rect l="0" t="0" r="0" b="0"/>
              <a:pathLst>
                <a:path w="10530" h="536954">
                  <a:moveTo>
                    <a:pt x="10529" y="0"/>
                  </a:moveTo>
                  <a:lnTo>
                    <a:pt x="2196" y="48930"/>
                  </a:lnTo>
                  <a:lnTo>
                    <a:pt x="3770" y="96776"/>
                  </a:lnTo>
                  <a:lnTo>
                    <a:pt x="9194" y="159756"/>
                  </a:lnTo>
                  <a:lnTo>
                    <a:pt x="10133" y="208642"/>
                  </a:lnTo>
                  <a:lnTo>
                    <a:pt x="10412" y="260171"/>
                  </a:lnTo>
                  <a:lnTo>
                    <a:pt x="3270" y="315514"/>
                  </a:lnTo>
                  <a:lnTo>
                    <a:pt x="969" y="363457"/>
                  </a:lnTo>
                  <a:lnTo>
                    <a:pt x="287" y="413537"/>
                  </a:lnTo>
                  <a:lnTo>
                    <a:pt x="57" y="472974"/>
                  </a:lnTo>
                  <a:lnTo>
                    <a:pt x="17" y="509418"/>
                  </a:lnTo>
                  <a:lnTo>
                    <a:pt x="0" y="5369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57968" y="3196106"/>
              <a:ext cx="473784" cy="530983"/>
            </a:xfrm>
            <a:custGeom>
              <a:avLst/>
              <a:gdLst/>
              <a:ahLst/>
              <a:cxnLst/>
              <a:rect l="0" t="0" r="0" b="0"/>
              <a:pathLst>
                <a:path w="473784" h="530983">
                  <a:moveTo>
                    <a:pt x="0" y="120370"/>
                  </a:moveTo>
                  <a:lnTo>
                    <a:pt x="9576" y="96324"/>
                  </a:lnTo>
                  <a:lnTo>
                    <a:pt x="39404" y="60777"/>
                  </a:lnTo>
                  <a:lnTo>
                    <a:pt x="83650" y="33816"/>
                  </a:lnTo>
                  <a:lnTo>
                    <a:pt x="145706" y="12194"/>
                  </a:lnTo>
                  <a:lnTo>
                    <a:pt x="197584" y="0"/>
                  </a:lnTo>
                  <a:lnTo>
                    <a:pt x="252892" y="3310"/>
                  </a:lnTo>
                  <a:lnTo>
                    <a:pt x="303288" y="9900"/>
                  </a:lnTo>
                  <a:lnTo>
                    <a:pt x="357701" y="45642"/>
                  </a:lnTo>
                  <a:lnTo>
                    <a:pt x="400030" y="80133"/>
                  </a:lnTo>
                  <a:lnTo>
                    <a:pt x="420475" y="110398"/>
                  </a:lnTo>
                  <a:lnTo>
                    <a:pt x="433941" y="141592"/>
                  </a:lnTo>
                  <a:lnTo>
                    <a:pt x="435408" y="165677"/>
                  </a:lnTo>
                  <a:lnTo>
                    <a:pt x="430991" y="190810"/>
                  </a:lnTo>
                  <a:lnTo>
                    <a:pt x="421229" y="213678"/>
                  </a:lnTo>
                  <a:lnTo>
                    <a:pt x="373170" y="263516"/>
                  </a:lnTo>
                  <a:lnTo>
                    <a:pt x="335756" y="283783"/>
                  </a:lnTo>
                  <a:lnTo>
                    <a:pt x="315341" y="291654"/>
                  </a:lnTo>
                  <a:lnTo>
                    <a:pt x="309663" y="297731"/>
                  </a:lnTo>
                  <a:lnTo>
                    <a:pt x="307048" y="305291"/>
                  </a:lnTo>
                  <a:lnTo>
                    <a:pt x="306474" y="313841"/>
                  </a:lnTo>
                  <a:lnTo>
                    <a:pt x="312076" y="332699"/>
                  </a:lnTo>
                  <a:lnTo>
                    <a:pt x="334736" y="373402"/>
                  </a:lnTo>
                  <a:lnTo>
                    <a:pt x="392167" y="436051"/>
                  </a:lnTo>
                  <a:lnTo>
                    <a:pt x="442145" y="496985"/>
                  </a:lnTo>
                  <a:lnTo>
                    <a:pt x="473783" y="5309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855246" y="3481597"/>
              <a:ext cx="229190" cy="213906"/>
            </a:xfrm>
            <a:custGeom>
              <a:avLst/>
              <a:gdLst/>
              <a:ahLst/>
              <a:cxnLst/>
              <a:rect l="0" t="0" r="0" b="0"/>
              <a:pathLst>
                <a:path w="229190" h="213906">
                  <a:moveTo>
                    <a:pt x="144961" y="55978"/>
                  </a:moveTo>
                  <a:lnTo>
                    <a:pt x="135385" y="31931"/>
                  </a:lnTo>
                  <a:lnTo>
                    <a:pt x="124717" y="17604"/>
                  </a:lnTo>
                  <a:lnTo>
                    <a:pt x="99968" y="1974"/>
                  </a:lnTo>
                  <a:lnTo>
                    <a:pt x="80511" y="0"/>
                  </a:lnTo>
                  <a:lnTo>
                    <a:pt x="60164" y="4193"/>
                  </a:lnTo>
                  <a:lnTo>
                    <a:pt x="39423" y="13855"/>
                  </a:lnTo>
                  <a:lnTo>
                    <a:pt x="24746" y="29068"/>
                  </a:lnTo>
                  <a:lnTo>
                    <a:pt x="5791" y="67430"/>
                  </a:lnTo>
                  <a:lnTo>
                    <a:pt x="0" y="109544"/>
                  </a:lnTo>
                  <a:lnTo>
                    <a:pt x="4885" y="135937"/>
                  </a:lnTo>
                  <a:lnTo>
                    <a:pt x="20789" y="167407"/>
                  </a:lnTo>
                  <a:lnTo>
                    <a:pt x="34791" y="182711"/>
                  </a:lnTo>
                  <a:lnTo>
                    <a:pt x="52713" y="193412"/>
                  </a:lnTo>
                  <a:lnTo>
                    <a:pt x="72376" y="195828"/>
                  </a:lnTo>
                  <a:lnTo>
                    <a:pt x="91644" y="191833"/>
                  </a:lnTo>
                  <a:lnTo>
                    <a:pt x="108006" y="182259"/>
                  </a:lnTo>
                  <a:lnTo>
                    <a:pt x="130372" y="158125"/>
                  </a:lnTo>
                  <a:lnTo>
                    <a:pt x="138477" y="135692"/>
                  </a:lnTo>
                  <a:lnTo>
                    <a:pt x="142079" y="119482"/>
                  </a:lnTo>
                  <a:lnTo>
                    <a:pt x="143040" y="121711"/>
                  </a:lnTo>
                  <a:lnTo>
                    <a:pt x="150171" y="153320"/>
                  </a:lnTo>
                  <a:lnTo>
                    <a:pt x="165092" y="177497"/>
                  </a:lnTo>
                  <a:lnTo>
                    <a:pt x="189920" y="199478"/>
                  </a:lnTo>
                  <a:lnTo>
                    <a:pt x="206277" y="207493"/>
                  </a:lnTo>
                  <a:lnTo>
                    <a:pt x="229189" y="2139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1126549" y="3510951"/>
              <a:ext cx="147400" cy="164935"/>
            </a:xfrm>
            <a:custGeom>
              <a:avLst/>
              <a:gdLst/>
              <a:ahLst/>
              <a:cxnLst/>
              <a:rect l="0" t="0" r="0" b="0"/>
              <a:pathLst>
                <a:path w="147400" h="164935">
                  <a:moveTo>
                    <a:pt x="0" y="68738"/>
                  </a:moveTo>
                  <a:lnTo>
                    <a:pt x="0" y="127354"/>
                  </a:lnTo>
                  <a:lnTo>
                    <a:pt x="5589" y="162145"/>
                  </a:lnTo>
                  <a:lnTo>
                    <a:pt x="7235" y="164934"/>
                  </a:lnTo>
                  <a:lnTo>
                    <a:pt x="8333" y="162115"/>
                  </a:lnTo>
                  <a:lnTo>
                    <a:pt x="8383" y="145333"/>
                  </a:lnTo>
                  <a:lnTo>
                    <a:pt x="2002" y="90021"/>
                  </a:lnTo>
                  <a:lnTo>
                    <a:pt x="3229" y="62989"/>
                  </a:lnTo>
                  <a:lnTo>
                    <a:pt x="17074" y="29210"/>
                  </a:lnTo>
                  <a:lnTo>
                    <a:pt x="29425" y="11785"/>
                  </a:lnTo>
                  <a:lnTo>
                    <a:pt x="48953" y="2482"/>
                  </a:lnTo>
                  <a:lnTo>
                    <a:pt x="60711" y="0"/>
                  </a:lnTo>
                  <a:lnTo>
                    <a:pt x="70890" y="686"/>
                  </a:lnTo>
                  <a:lnTo>
                    <a:pt x="88438" y="7687"/>
                  </a:lnTo>
                  <a:lnTo>
                    <a:pt x="111472" y="24782"/>
                  </a:lnTo>
                  <a:lnTo>
                    <a:pt x="122852" y="44133"/>
                  </a:lnTo>
                  <a:lnTo>
                    <a:pt x="132717" y="81335"/>
                  </a:lnTo>
                  <a:lnTo>
                    <a:pt x="147399" y="1424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1329496" y="3271281"/>
              <a:ext cx="176080" cy="439912"/>
            </a:xfrm>
            <a:custGeom>
              <a:avLst/>
              <a:gdLst/>
              <a:ahLst/>
              <a:cxnLst/>
              <a:rect l="0" t="0" r="0" b="0"/>
              <a:pathLst>
                <a:path w="176080" h="439912">
                  <a:moveTo>
                    <a:pt x="144493" y="297879"/>
                  </a:moveTo>
                  <a:lnTo>
                    <a:pt x="138904" y="281112"/>
                  </a:lnTo>
                  <a:lnTo>
                    <a:pt x="126801" y="266641"/>
                  </a:lnTo>
                  <a:lnTo>
                    <a:pt x="118660" y="259506"/>
                  </a:lnTo>
                  <a:lnTo>
                    <a:pt x="97137" y="251578"/>
                  </a:lnTo>
                  <a:lnTo>
                    <a:pt x="84846" y="249464"/>
                  </a:lnTo>
                  <a:lnTo>
                    <a:pt x="61831" y="253355"/>
                  </a:lnTo>
                  <a:lnTo>
                    <a:pt x="41074" y="264053"/>
                  </a:lnTo>
                  <a:lnTo>
                    <a:pt x="24050" y="280506"/>
                  </a:lnTo>
                  <a:lnTo>
                    <a:pt x="6901" y="315088"/>
                  </a:lnTo>
                  <a:lnTo>
                    <a:pt x="0" y="354971"/>
                  </a:lnTo>
                  <a:lnTo>
                    <a:pt x="3544" y="396424"/>
                  </a:lnTo>
                  <a:lnTo>
                    <a:pt x="12049" y="418106"/>
                  </a:lnTo>
                  <a:lnTo>
                    <a:pt x="17593" y="427163"/>
                  </a:lnTo>
                  <a:lnTo>
                    <a:pt x="25968" y="433202"/>
                  </a:lnTo>
                  <a:lnTo>
                    <a:pt x="47752" y="439911"/>
                  </a:lnTo>
                  <a:lnTo>
                    <a:pt x="57772" y="439360"/>
                  </a:lnTo>
                  <a:lnTo>
                    <a:pt x="75145" y="432509"/>
                  </a:lnTo>
                  <a:lnTo>
                    <a:pt x="98079" y="415499"/>
                  </a:lnTo>
                  <a:lnTo>
                    <a:pt x="125620" y="373149"/>
                  </a:lnTo>
                  <a:lnTo>
                    <a:pt x="147366" y="313554"/>
                  </a:lnTo>
                  <a:lnTo>
                    <a:pt x="162347" y="253324"/>
                  </a:lnTo>
                  <a:lnTo>
                    <a:pt x="171194" y="191320"/>
                  </a:lnTo>
                  <a:lnTo>
                    <a:pt x="167012" y="130905"/>
                  </a:lnTo>
                  <a:lnTo>
                    <a:pt x="165839" y="73564"/>
                  </a:lnTo>
                  <a:lnTo>
                    <a:pt x="154135" y="14573"/>
                  </a:lnTo>
                  <a:lnTo>
                    <a:pt x="150921" y="3723"/>
                  </a:lnTo>
                  <a:lnTo>
                    <a:pt x="147609" y="0"/>
                  </a:lnTo>
                  <a:lnTo>
                    <a:pt x="144231" y="1027"/>
                  </a:lnTo>
                  <a:lnTo>
                    <a:pt x="140809" y="5221"/>
                  </a:lnTo>
                  <a:lnTo>
                    <a:pt x="135993" y="39070"/>
                  </a:lnTo>
                  <a:lnTo>
                    <a:pt x="141601" y="94505"/>
                  </a:lnTo>
                  <a:lnTo>
                    <a:pt x="143922" y="153635"/>
                  </a:lnTo>
                  <a:lnTo>
                    <a:pt x="149969" y="215704"/>
                  </a:lnTo>
                  <a:lnTo>
                    <a:pt x="155193" y="273025"/>
                  </a:lnTo>
                  <a:lnTo>
                    <a:pt x="166277" y="326288"/>
                  </a:lnTo>
                  <a:lnTo>
                    <a:pt x="176079" y="3821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1580551" y="3484932"/>
              <a:ext cx="153907" cy="192535"/>
            </a:xfrm>
            <a:custGeom>
              <a:avLst/>
              <a:gdLst/>
              <a:ahLst/>
              <a:cxnLst/>
              <a:rect l="0" t="0" r="0" b="0"/>
              <a:pathLst>
                <a:path w="153907" h="192535">
                  <a:moveTo>
                    <a:pt x="82951" y="0"/>
                  </a:moveTo>
                  <a:lnTo>
                    <a:pt x="60594" y="0"/>
                  </a:lnTo>
                  <a:lnTo>
                    <a:pt x="43379" y="6239"/>
                  </a:lnTo>
                  <a:lnTo>
                    <a:pt x="27929" y="17981"/>
                  </a:lnTo>
                  <a:lnTo>
                    <a:pt x="13263" y="34898"/>
                  </a:lnTo>
                  <a:lnTo>
                    <a:pt x="5185" y="57234"/>
                  </a:lnTo>
                  <a:lnTo>
                    <a:pt x="0" y="109702"/>
                  </a:lnTo>
                  <a:lnTo>
                    <a:pt x="5530" y="134154"/>
                  </a:lnTo>
                  <a:lnTo>
                    <a:pt x="21797" y="164532"/>
                  </a:lnTo>
                  <a:lnTo>
                    <a:pt x="35884" y="179580"/>
                  </a:lnTo>
                  <a:lnTo>
                    <a:pt x="53844" y="190168"/>
                  </a:lnTo>
                  <a:lnTo>
                    <a:pt x="73524" y="192534"/>
                  </a:lnTo>
                  <a:lnTo>
                    <a:pt x="92799" y="188516"/>
                  </a:lnTo>
                  <a:lnTo>
                    <a:pt x="124237" y="166873"/>
                  </a:lnTo>
                  <a:lnTo>
                    <a:pt x="137565" y="152545"/>
                  </a:lnTo>
                  <a:lnTo>
                    <a:pt x="147388" y="134478"/>
                  </a:lnTo>
                  <a:lnTo>
                    <a:pt x="153906" y="98987"/>
                  </a:lnTo>
                  <a:lnTo>
                    <a:pt x="150248" y="64424"/>
                  </a:lnTo>
                  <a:lnTo>
                    <a:pt x="138597" y="45791"/>
                  </a:lnTo>
                  <a:lnTo>
                    <a:pt x="114537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1800373" y="3500047"/>
              <a:ext cx="273742" cy="205985"/>
            </a:xfrm>
            <a:custGeom>
              <a:avLst/>
              <a:gdLst/>
              <a:ahLst/>
              <a:cxnLst/>
              <a:rect l="0" t="0" r="0" b="0"/>
              <a:pathLst>
                <a:path w="273742" h="205985">
                  <a:moveTo>
                    <a:pt x="0" y="48056"/>
                  </a:moveTo>
                  <a:lnTo>
                    <a:pt x="17958" y="103101"/>
                  </a:lnTo>
                  <a:lnTo>
                    <a:pt x="35149" y="162569"/>
                  </a:lnTo>
                  <a:lnTo>
                    <a:pt x="35131" y="167682"/>
                  </a:lnTo>
                  <a:lnTo>
                    <a:pt x="32779" y="168751"/>
                  </a:lnTo>
                  <a:lnTo>
                    <a:pt x="28872" y="167124"/>
                  </a:lnTo>
                  <a:lnTo>
                    <a:pt x="24530" y="149718"/>
                  </a:lnTo>
                  <a:lnTo>
                    <a:pt x="21743" y="96474"/>
                  </a:lnTo>
                  <a:lnTo>
                    <a:pt x="32600" y="38358"/>
                  </a:lnTo>
                  <a:lnTo>
                    <a:pt x="35771" y="27553"/>
                  </a:lnTo>
                  <a:lnTo>
                    <a:pt x="41395" y="19180"/>
                  </a:lnTo>
                  <a:lnTo>
                    <a:pt x="57002" y="6756"/>
                  </a:lnTo>
                  <a:lnTo>
                    <a:pt x="64907" y="6485"/>
                  </a:lnTo>
                  <a:lnTo>
                    <a:pt x="72517" y="9814"/>
                  </a:lnTo>
                  <a:lnTo>
                    <a:pt x="86042" y="22871"/>
                  </a:lnTo>
                  <a:lnTo>
                    <a:pt x="108109" y="69956"/>
                  </a:lnTo>
                  <a:lnTo>
                    <a:pt x="110677" y="72015"/>
                  </a:lnTo>
                  <a:lnTo>
                    <a:pt x="112389" y="68708"/>
                  </a:lnTo>
                  <a:lnTo>
                    <a:pt x="116631" y="53725"/>
                  </a:lnTo>
                  <a:lnTo>
                    <a:pt x="138418" y="18630"/>
                  </a:lnTo>
                  <a:lnTo>
                    <a:pt x="144921" y="10892"/>
                  </a:lnTo>
                  <a:lnTo>
                    <a:pt x="164625" y="2293"/>
                  </a:lnTo>
                  <a:lnTo>
                    <a:pt x="176430" y="0"/>
                  </a:lnTo>
                  <a:lnTo>
                    <a:pt x="186640" y="811"/>
                  </a:lnTo>
                  <a:lnTo>
                    <a:pt x="204224" y="7951"/>
                  </a:lnTo>
                  <a:lnTo>
                    <a:pt x="227277" y="30714"/>
                  </a:lnTo>
                  <a:lnTo>
                    <a:pt x="251649" y="80131"/>
                  </a:lnTo>
                  <a:lnTo>
                    <a:pt x="268925" y="133518"/>
                  </a:lnTo>
                  <a:lnTo>
                    <a:pt x="272789" y="179624"/>
                  </a:lnTo>
                  <a:lnTo>
                    <a:pt x="273741" y="205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2628218" y="3182533"/>
              <a:ext cx="339284" cy="489378"/>
            </a:xfrm>
            <a:custGeom>
              <a:avLst/>
              <a:gdLst/>
              <a:ahLst/>
              <a:cxnLst/>
              <a:rect l="0" t="0" r="0" b="0"/>
              <a:pathLst>
                <a:path w="339284" h="489378">
                  <a:moveTo>
                    <a:pt x="235533" y="18130"/>
                  </a:moveTo>
                  <a:lnTo>
                    <a:pt x="218765" y="6951"/>
                  </a:lnTo>
                  <a:lnTo>
                    <a:pt x="185981" y="0"/>
                  </a:lnTo>
                  <a:lnTo>
                    <a:pt x="125746" y="6057"/>
                  </a:lnTo>
                  <a:lnTo>
                    <a:pt x="70694" y="18518"/>
                  </a:lnTo>
                  <a:lnTo>
                    <a:pt x="48797" y="26491"/>
                  </a:lnTo>
                  <a:lnTo>
                    <a:pt x="31267" y="37834"/>
                  </a:lnTo>
                  <a:lnTo>
                    <a:pt x="18796" y="53793"/>
                  </a:lnTo>
                  <a:lnTo>
                    <a:pt x="1258" y="92635"/>
                  </a:lnTo>
                  <a:lnTo>
                    <a:pt x="0" y="113244"/>
                  </a:lnTo>
                  <a:lnTo>
                    <a:pt x="1302" y="123653"/>
                  </a:lnTo>
                  <a:lnTo>
                    <a:pt x="5679" y="131763"/>
                  </a:lnTo>
                  <a:lnTo>
                    <a:pt x="19902" y="143893"/>
                  </a:lnTo>
                  <a:lnTo>
                    <a:pt x="28608" y="146425"/>
                  </a:lnTo>
                  <a:lnTo>
                    <a:pt x="89264" y="144960"/>
                  </a:lnTo>
                  <a:lnTo>
                    <a:pt x="140090" y="152974"/>
                  </a:lnTo>
                  <a:lnTo>
                    <a:pt x="202240" y="169234"/>
                  </a:lnTo>
                  <a:lnTo>
                    <a:pt x="229438" y="185214"/>
                  </a:lnTo>
                  <a:lnTo>
                    <a:pt x="288241" y="233504"/>
                  </a:lnTo>
                  <a:lnTo>
                    <a:pt x="310552" y="261709"/>
                  </a:lnTo>
                  <a:lnTo>
                    <a:pt x="333049" y="318704"/>
                  </a:lnTo>
                  <a:lnTo>
                    <a:pt x="339283" y="374207"/>
                  </a:lnTo>
                  <a:lnTo>
                    <a:pt x="338024" y="420902"/>
                  </a:lnTo>
                  <a:lnTo>
                    <a:pt x="329438" y="446314"/>
                  </a:lnTo>
                  <a:lnTo>
                    <a:pt x="314703" y="463068"/>
                  </a:lnTo>
                  <a:lnTo>
                    <a:pt x="276648" y="483355"/>
                  </a:lnTo>
                  <a:lnTo>
                    <a:pt x="234587" y="489377"/>
                  </a:lnTo>
                  <a:lnTo>
                    <a:pt x="176378" y="483006"/>
                  </a:lnTo>
                  <a:lnTo>
                    <a:pt x="119820" y="467363"/>
                  </a:lnTo>
                  <a:lnTo>
                    <a:pt x="60288" y="437640"/>
                  </a:lnTo>
                  <a:lnTo>
                    <a:pt x="35492" y="428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3024446" y="3484172"/>
              <a:ext cx="249917" cy="200803"/>
            </a:xfrm>
            <a:custGeom>
              <a:avLst/>
              <a:gdLst/>
              <a:ahLst/>
              <a:cxnLst/>
              <a:rect l="0" t="0" r="0" b="0"/>
              <a:pathLst>
                <a:path w="249917" h="200803">
                  <a:moveTo>
                    <a:pt x="197274" y="63931"/>
                  </a:moveTo>
                  <a:lnTo>
                    <a:pt x="147776" y="4338"/>
                  </a:lnTo>
                  <a:lnTo>
                    <a:pt x="137369" y="806"/>
                  </a:lnTo>
                  <a:lnTo>
                    <a:pt x="110208" y="0"/>
                  </a:lnTo>
                  <a:lnTo>
                    <a:pt x="73211" y="11714"/>
                  </a:lnTo>
                  <a:lnTo>
                    <a:pt x="45611" y="35591"/>
                  </a:lnTo>
                  <a:lnTo>
                    <a:pt x="16494" y="76271"/>
                  </a:lnTo>
                  <a:lnTo>
                    <a:pt x="3459" y="114641"/>
                  </a:lnTo>
                  <a:lnTo>
                    <a:pt x="0" y="141841"/>
                  </a:lnTo>
                  <a:lnTo>
                    <a:pt x="4702" y="163289"/>
                  </a:lnTo>
                  <a:lnTo>
                    <a:pt x="9231" y="172283"/>
                  </a:lnTo>
                  <a:lnTo>
                    <a:pt x="23622" y="185397"/>
                  </a:lnTo>
                  <a:lnTo>
                    <a:pt x="42886" y="193955"/>
                  </a:lnTo>
                  <a:lnTo>
                    <a:pt x="67046" y="197759"/>
                  </a:lnTo>
                  <a:lnTo>
                    <a:pt x="90262" y="193210"/>
                  </a:lnTo>
                  <a:lnTo>
                    <a:pt x="111108" y="182220"/>
                  </a:lnTo>
                  <a:lnTo>
                    <a:pt x="150933" y="136570"/>
                  </a:lnTo>
                  <a:lnTo>
                    <a:pt x="159130" y="112983"/>
                  </a:lnTo>
                  <a:lnTo>
                    <a:pt x="165995" y="54100"/>
                  </a:lnTo>
                  <a:lnTo>
                    <a:pt x="168232" y="53867"/>
                  </a:lnTo>
                  <a:lnTo>
                    <a:pt x="173838" y="62968"/>
                  </a:lnTo>
                  <a:lnTo>
                    <a:pt x="195033" y="117413"/>
                  </a:lnTo>
                  <a:lnTo>
                    <a:pt x="231619" y="177479"/>
                  </a:lnTo>
                  <a:lnTo>
                    <a:pt x="249916" y="2008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307449" y="3471724"/>
              <a:ext cx="219598" cy="176809"/>
            </a:xfrm>
            <a:custGeom>
              <a:avLst/>
              <a:gdLst/>
              <a:ahLst/>
              <a:cxnLst/>
              <a:rect l="0" t="0" r="0" b="0"/>
              <a:pathLst>
                <a:path w="219598" h="176809">
                  <a:moveTo>
                    <a:pt x="19556" y="76379"/>
                  </a:moveTo>
                  <a:lnTo>
                    <a:pt x="11222" y="113857"/>
                  </a:lnTo>
                  <a:lnTo>
                    <a:pt x="8147" y="176808"/>
                  </a:lnTo>
                  <a:lnTo>
                    <a:pt x="6100" y="176087"/>
                  </a:lnTo>
                  <a:lnTo>
                    <a:pt x="3566" y="170927"/>
                  </a:lnTo>
                  <a:lnTo>
                    <a:pt x="0" y="135719"/>
                  </a:lnTo>
                  <a:lnTo>
                    <a:pt x="10149" y="77261"/>
                  </a:lnTo>
                  <a:lnTo>
                    <a:pt x="17715" y="56884"/>
                  </a:lnTo>
                  <a:lnTo>
                    <a:pt x="28876" y="40029"/>
                  </a:lnTo>
                  <a:lnTo>
                    <a:pt x="36298" y="36938"/>
                  </a:lnTo>
                  <a:lnTo>
                    <a:pt x="44755" y="37217"/>
                  </a:lnTo>
                  <a:lnTo>
                    <a:pt x="53903" y="39743"/>
                  </a:lnTo>
                  <a:lnTo>
                    <a:pt x="61171" y="44936"/>
                  </a:lnTo>
                  <a:lnTo>
                    <a:pt x="72367" y="60065"/>
                  </a:lnTo>
                  <a:lnTo>
                    <a:pt x="76990" y="60823"/>
                  </a:lnTo>
                  <a:lnTo>
                    <a:pt x="81242" y="56650"/>
                  </a:lnTo>
                  <a:lnTo>
                    <a:pt x="102061" y="21920"/>
                  </a:lnTo>
                  <a:lnTo>
                    <a:pt x="118226" y="8111"/>
                  </a:lnTo>
                  <a:lnTo>
                    <a:pt x="127450" y="2791"/>
                  </a:lnTo>
                  <a:lnTo>
                    <a:pt x="150177" y="0"/>
                  </a:lnTo>
                  <a:lnTo>
                    <a:pt x="162789" y="893"/>
                  </a:lnTo>
                  <a:lnTo>
                    <a:pt x="183041" y="11244"/>
                  </a:lnTo>
                  <a:lnTo>
                    <a:pt x="191717" y="18918"/>
                  </a:lnTo>
                  <a:lnTo>
                    <a:pt x="204476" y="39922"/>
                  </a:lnTo>
                  <a:lnTo>
                    <a:pt x="212877" y="66025"/>
                  </a:lnTo>
                  <a:lnTo>
                    <a:pt x="218270" y="127323"/>
                  </a:lnTo>
                  <a:lnTo>
                    <a:pt x="219597" y="1711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591078" y="3425128"/>
              <a:ext cx="136079" cy="437997"/>
            </a:xfrm>
            <a:custGeom>
              <a:avLst/>
              <a:gdLst/>
              <a:ahLst/>
              <a:cxnLst/>
              <a:rect l="0" t="0" r="0" b="0"/>
              <a:pathLst>
                <a:path w="136079" h="437997">
                  <a:moveTo>
                    <a:pt x="30725" y="154561"/>
                  </a:moveTo>
                  <a:lnTo>
                    <a:pt x="30725" y="213177"/>
                  </a:lnTo>
                  <a:lnTo>
                    <a:pt x="37960" y="268521"/>
                  </a:lnTo>
                  <a:lnTo>
                    <a:pt x="40603" y="331446"/>
                  </a:lnTo>
                  <a:lnTo>
                    <a:pt x="46714" y="389283"/>
                  </a:lnTo>
                  <a:lnTo>
                    <a:pt x="44691" y="431688"/>
                  </a:lnTo>
                  <a:lnTo>
                    <a:pt x="42375" y="437578"/>
                  </a:lnTo>
                  <a:lnTo>
                    <a:pt x="39662" y="437996"/>
                  </a:lnTo>
                  <a:lnTo>
                    <a:pt x="36683" y="434765"/>
                  </a:lnTo>
                  <a:lnTo>
                    <a:pt x="32490" y="407860"/>
                  </a:lnTo>
                  <a:lnTo>
                    <a:pt x="29904" y="349611"/>
                  </a:lnTo>
                  <a:lnTo>
                    <a:pt x="22461" y="291832"/>
                  </a:lnTo>
                  <a:lnTo>
                    <a:pt x="15054" y="229769"/>
                  </a:lnTo>
                  <a:lnTo>
                    <a:pt x="3496" y="169590"/>
                  </a:lnTo>
                  <a:lnTo>
                    <a:pt x="0" y="112643"/>
                  </a:lnTo>
                  <a:lnTo>
                    <a:pt x="4899" y="61923"/>
                  </a:lnTo>
                  <a:lnTo>
                    <a:pt x="13844" y="28846"/>
                  </a:lnTo>
                  <a:lnTo>
                    <a:pt x="19471" y="20448"/>
                  </a:lnTo>
                  <a:lnTo>
                    <a:pt x="35082" y="7998"/>
                  </a:lnTo>
                  <a:lnTo>
                    <a:pt x="69190" y="0"/>
                  </a:lnTo>
                  <a:lnTo>
                    <a:pt x="92274" y="4369"/>
                  </a:lnTo>
                  <a:lnTo>
                    <a:pt x="113062" y="15279"/>
                  </a:lnTo>
                  <a:lnTo>
                    <a:pt x="130101" y="31827"/>
                  </a:lnTo>
                  <a:lnTo>
                    <a:pt x="134410" y="42322"/>
                  </a:lnTo>
                  <a:lnTo>
                    <a:pt x="136078" y="66462"/>
                  </a:lnTo>
                  <a:lnTo>
                    <a:pt x="124852" y="100771"/>
                  </a:lnTo>
                  <a:lnTo>
                    <a:pt x="106707" y="127575"/>
                  </a:lnTo>
                  <a:lnTo>
                    <a:pt x="80924" y="144745"/>
                  </a:lnTo>
                  <a:lnTo>
                    <a:pt x="41253" y="1545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3763612" y="3263834"/>
              <a:ext cx="16119" cy="326384"/>
            </a:xfrm>
            <a:custGeom>
              <a:avLst/>
              <a:gdLst/>
              <a:ahLst/>
              <a:cxnLst/>
              <a:rect l="0" t="0" r="0" b="0"/>
              <a:pathLst>
                <a:path w="16119" h="326384">
                  <a:moveTo>
                    <a:pt x="5590" y="0"/>
                  </a:moveTo>
                  <a:lnTo>
                    <a:pt x="0" y="58617"/>
                  </a:lnTo>
                  <a:lnTo>
                    <a:pt x="3272" y="121196"/>
                  </a:lnTo>
                  <a:lnTo>
                    <a:pt x="4903" y="172520"/>
                  </a:lnTo>
                  <a:lnTo>
                    <a:pt x="5386" y="223602"/>
                  </a:lnTo>
                  <a:lnTo>
                    <a:pt x="8669" y="280258"/>
                  </a:lnTo>
                  <a:lnTo>
                    <a:pt x="16118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3853430" y="3360240"/>
              <a:ext cx="124794" cy="198393"/>
            </a:xfrm>
            <a:custGeom>
              <a:avLst/>
              <a:gdLst/>
              <a:ahLst/>
              <a:cxnLst/>
              <a:rect l="0" t="0" r="0" b="0"/>
              <a:pathLst>
                <a:path w="124794" h="198393">
                  <a:moveTo>
                    <a:pt x="0" y="114164"/>
                  </a:moveTo>
                  <a:lnTo>
                    <a:pt x="53874" y="95035"/>
                  </a:lnTo>
                  <a:lnTo>
                    <a:pt x="99858" y="64361"/>
                  </a:lnTo>
                  <a:lnTo>
                    <a:pt x="122264" y="38186"/>
                  </a:lnTo>
                  <a:lnTo>
                    <a:pt x="124793" y="28417"/>
                  </a:lnTo>
                  <a:lnTo>
                    <a:pt x="121364" y="8204"/>
                  </a:lnTo>
                  <a:lnTo>
                    <a:pt x="114834" y="2579"/>
                  </a:lnTo>
                  <a:lnTo>
                    <a:pt x="105802" y="0"/>
                  </a:lnTo>
                  <a:lnTo>
                    <a:pt x="73853" y="1959"/>
                  </a:lnTo>
                  <a:lnTo>
                    <a:pt x="63273" y="4265"/>
                  </a:lnTo>
                  <a:lnTo>
                    <a:pt x="45279" y="16187"/>
                  </a:lnTo>
                  <a:lnTo>
                    <a:pt x="30652" y="33184"/>
                  </a:lnTo>
                  <a:lnTo>
                    <a:pt x="7820" y="83006"/>
                  </a:lnTo>
                  <a:lnTo>
                    <a:pt x="6595" y="103826"/>
                  </a:lnTo>
                  <a:lnTo>
                    <a:pt x="15340" y="145787"/>
                  </a:lnTo>
                  <a:lnTo>
                    <a:pt x="30541" y="171756"/>
                  </a:lnTo>
                  <a:lnTo>
                    <a:pt x="63171" y="1983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31668" y="3632331"/>
              <a:ext cx="3600747" cy="221100"/>
            </a:xfrm>
            <a:custGeom>
              <a:avLst/>
              <a:gdLst/>
              <a:ahLst/>
              <a:cxnLst/>
              <a:rect l="0" t="0" r="0" b="0"/>
              <a:pathLst>
                <a:path w="3600747" h="221100">
                  <a:moveTo>
                    <a:pt x="3600746" y="0"/>
                  </a:moveTo>
                  <a:lnTo>
                    <a:pt x="3542129" y="9065"/>
                  </a:lnTo>
                  <a:lnTo>
                    <a:pt x="3486785" y="17475"/>
                  </a:lnTo>
                  <a:lnTo>
                    <a:pt x="3426980" y="23469"/>
                  </a:lnTo>
                  <a:lnTo>
                    <a:pt x="3368637" y="37753"/>
                  </a:lnTo>
                  <a:lnTo>
                    <a:pt x="3315688" y="41253"/>
                  </a:lnTo>
                  <a:lnTo>
                    <a:pt x="3253418" y="49236"/>
                  </a:lnTo>
                  <a:lnTo>
                    <a:pt x="3199992" y="51970"/>
                  </a:lnTo>
                  <a:lnTo>
                    <a:pt x="3144379" y="58099"/>
                  </a:lnTo>
                  <a:lnTo>
                    <a:pt x="3085994" y="69405"/>
                  </a:lnTo>
                  <a:lnTo>
                    <a:pt x="3031766" y="73597"/>
                  </a:lnTo>
                  <a:lnTo>
                    <a:pt x="2982684" y="80558"/>
                  </a:lnTo>
                  <a:lnTo>
                    <a:pt x="2927066" y="84311"/>
                  </a:lnTo>
                  <a:lnTo>
                    <a:pt x="2865166" y="92347"/>
                  </a:lnTo>
                  <a:lnTo>
                    <a:pt x="2807879" y="99870"/>
                  </a:lnTo>
                  <a:lnTo>
                    <a:pt x="2751503" y="105385"/>
                  </a:lnTo>
                  <a:lnTo>
                    <a:pt x="2695306" y="113407"/>
                  </a:lnTo>
                  <a:lnTo>
                    <a:pt x="2639145" y="115339"/>
                  </a:lnTo>
                  <a:lnTo>
                    <a:pt x="2582992" y="116890"/>
                  </a:lnTo>
                  <a:lnTo>
                    <a:pt x="2523720" y="124128"/>
                  </a:lnTo>
                  <a:lnTo>
                    <a:pt x="2473273" y="125686"/>
                  </a:lnTo>
                  <a:lnTo>
                    <a:pt x="2421281" y="129267"/>
                  </a:lnTo>
                  <a:lnTo>
                    <a:pt x="2368831" y="134618"/>
                  </a:lnTo>
                  <a:lnTo>
                    <a:pt x="2313126" y="136203"/>
                  </a:lnTo>
                  <a:lnTo>
                    <a:pt x="2261526" y="139793"/>
                  </a:lnTo>
                  <a:lnTo>
                    <a:pt x="2214651" y="145145"/>
                  </a:lnTo>
                  <a:lnTo>
                    <a:pt x="2162548" y="146732"/>
                  </a:lnTo>
                  <a:lnTo>
                    <a:pt x="2114355" y="147201"/>
                  </a:lnTo>
                  <a:lnTo>
                    <a:pt x="2056846" y="152949"/>
                  </a:lnTo>
                  <a:lnTo>
                    <a:pt x="2000238" y="156453"/>
                  </a:lnTo>
                  <a:lnTo>
                    <a:pt x="1937191" y="157491"/>
                  </a:lnTo>
                  <a:lnTo>
                    <a:pt x="1890825" y="163388"/>
                  </a:lnTo>
                  <a:lnTo>
                    <a:pt x="1832503" y="166954"/>
                  </a:lnTo>
                  <a:lnTo>
                    <a:pt x="1790086" y="167789"/>
                  </a:lnTo>
                  <a:lnTo>
                    <a:pt x="1732984" y="171378"/>
                  </a:lnTo>
                  <a:lnTo>
                    <a:pt x="1680190" y="176731"/>
                  </a:lnTo>
                  <a:lnTo>
                    <a:pt x="1626333" y="178317"/>
                  </a:lnTo>
                  <a:lnTo>
                    <a:pt x="1574501" y="178787"/>
                  </a:lnTo>
                  <a:lnTo>
                    <a:pt x="1520928" y="182045"/>
                  </a:lnTo>
                  <a:lnTo>
                    <a:pt x="1469180" y="187300"/>
                  </a:lnTo>
                  <a:lnTo>
                    <a:pt x="1415633" y="188857"/>
                  </a:lnTo>
                  <a:lnTo>
                    <a:pt x="1355618" y="189384"/>
                  </a:lnTo>
                  <a:lnTo>
                    <a:pt x="1296067" y="189475"/>
                  </a:lnTo>
                  <a:lnTo>
                    <a:pt x="1243327" y="189502"/>
                  </a:lnTo>
                  <a:lnTo>
                    <a:pt x="1181297" y="189510"/>
                  </a:lnTo>
                  <a:lnTo>
                    <a:pt x="1134894" y="189512"/>
                  </a:lnTo>
                  <a:lnTo>
                    <a:pt x="1086974" y="189512"/>
                  </a:lnTo>
                  <a:lnTo>
                    <a:pt x="1038380" y="189513"/>
                  </a:lnTo>
                  <a:lnTo>
                    <a:pt x="981752" y="189513"/>
                  </a:lnTo>
                  <a:lnTo>
                    <a:pt x="924159" y="189513"/>
                  </a:lnTo>
                  <a:lnTo>
                    <a:pt x="868230" y="189513"/>
                  </a:lnTo>
                  <a:lnTo>
                    <a:pt x="809025" y="189513"/>
                  </a:lnTo>
                  <a:lnTo>
                    <a:pt x="758207" y="189513"/>
                  </a:lnTo>
                  <a:lnTo>
                    <a:pt x="702336" y="189513"/>
                  </a:lnTo>
                  <a:lnTo>
                    <a:pt x="652506" y="195102"/>
                  </a:lnTo>
                  <a:lnTo>
                    <a:pt x="596928" y="198578"/>
                  </a:lnTo>
                  <a:lnTo>
                    <a:pt x="547185" y="199608"/>
                  </a:lnTo>
                  <a:lnTo>
                    <a:pt x="491632" y="199913"/>
                  </a:lnTo>
                  <a:lnTo>
                    <a:pt x="441896" y="200004"/>
                  </a:lnTo>
                  <a:lnTo>
                    <a:pt x="380757" y="200030"/>
                  </a:lnTo>
                  <a:lnTo>
                    <a:pt x="333135" y="205628"/>
                  </a:lnTo>
                  <a:lnTo>
                    <a:pt x="274442" y="209106"/>
                  </a:lnTo>
                  <a:lnTo>
                    <a:pt x="228819" y="209920"/>
                  </a:lnTo>
                  <a:lnTo>
                    <a:pt x="182416" y="211451"/>
                  </a:lnTo>
                  <a:lnTo>
                    <a:pt x="138395" y="216031"/>
                  </a:lnTo>
                  <a:lnTo>
                    <a:pt x="79740" y="219597"/>
                  </a:lnTo>
                  <a:lnTo>
                    <a:pt x="20604" y="220802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4295626" y="3442818"/>
              <a:ext cx="52644" cy="1"/>
            </a:xfrm>
            <a:custGeom>
              <a:avLst/>
              <a:gdLst/>
              <a:ahLst/>
              <a:cxnLst/>
              <a:rect l="0" t="0" r="0" b="0"/>
              <a:pathLst>
                <a:path w="52644" h="1">
                  <a:moveTo>
                    <a:pt x="52643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0" name="Group 139"/>
          <p:cNvGrpSpPr/>
          <p:nvPr/>
        </p:nvGrpSpPr>
        <p:grpSpPr>
          <a:xfrm>
            <a:off x="4653596" y="3032207"/>
            <a:ext cx="4337742" cy="631711"/>
            <a:chOff x="4653596" y="3032207"/>
            <a:chExt cx="4337742" cy="631711"/>
          </a:xfrm>
        </p:grpSpPr>
        <p:sp>
          <p:nvSpPr>
            <p:cNvPr id="123" name="Freeform 122"/>
            <p:cNvSpPr/>
            <p:nvPr/>
          </p:nvSpPr>
          <p:spPr>
            <a:xfrm>
              <a:off x="4653596" y="3207361"/>
              <a:ext cx="189514" cy="456557"/>
            </a:xfrm>
            <a:custGeom>
              <a:avLst/>
              <a:gdLst/>
              <a:ahLst/>
              <a:cxnLst/>
              <a:rect l="0" t="0" r="0" b="0"/>
              <a:pathLst>
                <a:path w="189514" h="456557">
                  <a:moveTo>
                    <a:pt x="0" y="456556"/>
                  </a:moveTo>
                  <a:lnTo>
                    <a:pt x="3119" y="413864"/>
                  </a:lnTo>
                  <a:lnTo>
                    <a:pt x="14654" y="361035"/>
                  </a:lnTo>
                  <a:lnTo>
                    <a:pt x="19792" y="301510"/>
                  </a:lnTo>
                  <a:lnTo>
                    <a:pt x="23927" y="240879"/>
                  </a:lnTo>
                  <a:lnTo>
                    <a:pt x="30072" y="188825"/>
                  </a:lnTo>
                  <a:lnTo>
                    <a:pt x="32456" y="126247"/>
                  </a:lnTo>
                  <a:lnTo>
                    <a:pt x="42979" y="64493"/>
                  </a:lnTo>
                  <a:lnTo>
                    <a:pt x="56323" y="7494"/>
                  </a:lnTo>
                  <a:lnTo>
                    <a:pt x="62115" y="1594"/>
                  </a:lnTo>
                  <a:lnTo>
                    <a:pt x="69486" y="0"/>
                  </a:lnTo>
                  <a:lnTo>
                    <a:pt x="77909" y="1277"/>
                  </a:lnTo>
                  <a:lnTo>
                    <a:pt x="84695" y="5637"/>
                  </a:lnTo>
                  <a:lnTo>
                    <a:pt x="95354" y="19841"/>
                  </a:lnTo>
                  <a:lnTo>
                    <a:pt x="115429" y="82296"/>
                  </a:lnTo>
                  <a:lnTo>
                    <a:pt x="126228" y="131584"/>
                  </a:lnTo>
                  <a:lnTo>
                    <a:pt x="139956" y="183233"/>
                  </a:lnTo>
                  <a:lnTo>
                    <a:pt x="155722" y="235581"/>
                  </a:lnTo>
                  <a:lnTo>
                    <a:pt x="167802" y="285017"/>
                  </a:lnTo>
                  <a:lnTo>
                    <a:pt x="182365" y="338054"/>
                  </a:lnTo>
                  <a:lnTo>
                    <a:pt x="188572" y="392005"/>
                  </a:lnTo>
                  <a:lnTo>
                    <a:pt x="189513" y="4039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4695709" y="3495461"/>
              <a:ext cx="115815" cy="10529"/>
            </a:xfrm>
            <a:custGeom>
              <a:avLst/>
              <a:gdLst/>
              <a:ahLst/>
              <a:cxnLst/>
              <a:rect l="0" t="0" r="0" b="0"/>
              <a:pathLst>
                <a:path w="115815" h="10529">
                  <a:moveTo>
                    <a:pt x="115814" y="0"/>
                  </a:moveTo>
                  <a:lnTo>
                    <a:pt x="57197" y="906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4895751" y="3263834"/>
              <a:ext cx="10529" cy="368498"/>
            </a:xfrm>
            <a:custGeom>
              <a:avLst/>
              <a:gdLst/>
              <a:ahLst/>
              <a:cxnLst/>
              <a:rect l="0" t="0" r="0" b="0"/>
              <a:pathLst>
                <a:path w="10529" h="368498">
                  <a:moveTo>
                    <a:pt x="0" y="0"/>
                  </a:moveTo>
                  <a:lnTo>
                    <a:pt x="0" y="58617"/>
                  </a:lnTo>
                  <a:lnTo>
                    <a:pt x="0" y="121196"/>
                  </a:lnTo>
                  <a:lnTo>
                    <a:pt x="0" y="172520"/>
                  </a:lnTo>
                  <a:lnTo>
                    <a:pt x="1170" y="224772"/>
                  </a:lnTo>
                  <a:lnTo>
                    <a:pt x="7236" y="277299"/>
                  </a:lnTo>
                  <a:lnTo>
                    <a:pt x="9878" y="338091"/>
                  </a:lnTo>
                  <a:lnTo>
                    <a:pt x="10528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5001036" y="3242777"/>
              <a:ext cx="10530" cy="357970"/>
            </a:xfrm>
            <a:custGeom>
              <a:avLst/>
              <a:gdLst/>
              <a:ahLst/>
              <a:cxnLst/>
              <a:rect l="0" t="0" r="0" b="0"/>
              <a:pathLst>
                <a:path w="10530" h="357970">
                  <a:moveTo>
                    <a:pt x="0" y="0"/>
                  </a:moveTo>
                  <a:lnTo>
                    <a:pt x="3120" y="54145"/>
                  </a:lnTo>
                  <a:lnTo>
                    <a:pt x="9065" y="114680"/>
                  </a:lnTo>
                  <a:lnTo>
                    <a:pt x="10095" y="171240"/>
                  </a:lnTo>
                  <a:lnTo>
                    <a:pt x="10400" y="226863"/>
                  </a:lnTo>
                  <a:lnTo>
                    <a:pt x="10490" y="285977"/>
                  </a:lnTo>
                  <a:lnTo>
                    <a:pt x="10511" y="317784"/>
                  </a:lnTo>
                  <a:lnTo>
                    <a:pt x="10529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5327419" y="3316224"/>
              <a:ext cx="291332" cy="208776"/>
            </a:xfrm>
            <a:custGeom>
              <a:avLst/>
              <a:gdLst/>
              <a:ahLst/>
              <a:cxnLst/>
              <a:rect l="0" t="0" r="0" b="0"/>
              <a:pathLst>
                <a:path w="291332" h="208776">
                  <a:moveTo>
                    <a:pt x="0" y="116066"/>
                  </a:moveTo>
                  <a:lnTo>
                    <a:pt x="3120" y="158758"/>
                  </a:lnTo>
                  <a:lnTo>
                    <a:pt x="9553" y="208775"/>
                  </a:lnTo>
                  <a:lnTo>
                    <a:pt x="10400" y="156336"/>
                  </a:lnTo>
                  <a:lnTo>
                    <a:pt x="21965" y="96152"/>
                  </a:lnTo>
                  <a:lnTo>
                    <a:pt x="29650" y="75630"/>
                  </a:lnTo>
                  <a:lnTo>
                    <a:pt x="40864" y="58710"/>
                  </a:lnTo>
                  <a:lnTo>
                    <a:pt x="49469" y="54432"/>
                  </a:lnTo>
                  <a:lnTo>
                    <a:pt x="71510" y="52798"/>
                  </a:lnTo>
                  <a:lnTo>
                    <a:pt x="90664" y="59091"/>
                  </a:lnTo>
                  <a:lnTo>
                    <a:pt x="99047" y="64045"/>
                  </a:lnTo>
                  <a:lnTo>
                    <a:pt x="111481" y="78907"/>
                  </a:lnTo>
                  <a:lnTo>
                    <a:pt x="116435" y="87784"/>
                  </a:lnTo>
                  <a:lnTo>
                    <a:pt x="120907" y="90192"/>
                  </a:lnTo>
                  <a:lnTo>
                    <a:pt x="125059" y="88289"/>
                  </a:lnTo>
                  <a:lnTo>
                    <a:pt x="132791" y="76814"/>
                  </a:lnTo>
                  <a:lnTo>
                    <a:pt x="162774" y="21806"/>
                  </a:lnTo>
                  <a:lnTo>
                    <a:pt x="176069" y="5542"/>
                  </a:lnTo>
                  <a:lnTo>
                    <a:pt x="184060" y="1439"/>
                  </a:lnTo>
                  <a:lnTo>
                    <a:pt x="202298" y="0"/>
                  </a:lnTo>
                  <a:lnTo>
                    <a:pt x="232296" y="11356"/>
                  </a:lnTo>
                  <a:lnTo>
                    <a:pt x="257822" y="35128"/>
                  </a:lnTo>
                  <a:lnTo>
                    <a:pt x="283098" y="84913"/>
                  </a:lnTo>
                  <a:lnTo>
                    <a:pt x="291331" y="119313"/>
                  </a:lnTo>
                  <a:lnTo>
                    <a:pt x="290652" y="156022"/>
                  </a:lnTo>
                  <a:lnTo>
                    <a:pt x="284270" y="1897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5708763" y="3301417"/>
              <a:ext cx="124870" cy="215102"/>
            </a:xfrm>
            <a:custGeom>
              <a:avLst/>
              <a:gdLst/>
              <a:ahLst/>
              <a:cxnLst/>
              <a:rect l="0" t="0" r="0" b="0"/>
              <a:pathLst>
                <a:path w="124870" h="215102">
                  <a:moveTo>
                    <a:pt x="29268" y="99287"/>
                  </a:moveTo>
                  <a:lnTo>
                    <a:pt x="83143" y="80159"/>
                  </a:lnTo>
                  <a:lnTo>
                    <a:pt x="103515" y="68949"/>
                  </a:lnTo>
                  <a:lnTo>
                    <a:pt x="118029" y="53049"/>
                  </a:lnTo>
                  <a:lnTo>
                    <a:pt x="123536" y="43895"/>
                  </a:lnTo>
                  <a:lnTo>
                    <a:pt x="124869" y="34283"/>
                  </a:lnTo>
                  <a:lnTo>
                    <a:pt x="120110" y="14244"/>
                  </a:lnTo>
                  <a:lnTo>
                    <a:pt x="113226" y="7497"/>
                  </a:lnTo>
                  <a:lnTo>
                    <a:pt x="93099" y="0"/>
                  </a:lnTo>
                  <a:lnTo>
                    <a:pt x="71676" y="2907"/>
                  </a:lnTo>
                  <a:lnTo>
                    <a:pt x="43003" y="17698"/>
                  </a:lnTo>
                  <a:lnTo>
                    <a:pt x="28353" y="31440"/>
                  </a:lnTo>
                  <a:lnTo>
                    <a:pt x="5505" y="79001"/>
                  </a:lnTo>
                  <a:lnTo>
                    <a:pt x="0" y="115633"/>
                  </a:lnTo>
                  <a:lnTo>
                    <a:pt x="3958" y="150534"/>
                  </a:lnTo>
                  <a:lnTo>
                    <a:pt x="12560" y="169247"/>
                  </a:lnTo>
                  <a:lnTo>
                    <a:pt x="37146" y="200324"/>
                  </a:lnTo>
                  <a:lnTo>
                    <a:pt x="56946" y="208533"/>
                  </a:lnTo>
                  <a:lnTo>
                    <a:pt x="92439" y="2151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5885430" y="3337192"/>
              <a:ext cx="258371" cy="167126"/>
            </a:xfrm>
            <a:custGeom>
              <a:avLst/>
              <a:gdLst/>
              <a:ahLst/>
              <a:cxnLst/>
              <a:rect l="0" t="0" r="0" b="0"/>
              <a:pathLst>
                <a:path w="258371" h="167126">
                  <a:moveTo>
                    <a:pt x="0" y="95098"/>
                  </a:moveTo>
                  <a:lnTo>
                    <a:pt x="3119" y="149242"/>
                  </a:lnTo>
                  <a:lnTo>
                    <a:pt x="7235" y="167125"/>
                  </a:lnTo>
                  <a:lnTo>
                    <a:pt x="8333" y="165343"/>
                  </a:lnTo>
                  <a:lnTo>
                    <a:pt x="10335" y="103474"/>
                  </a:lnTo>
                  <a:lnTo>
                    <a:pt x="10490" y="43460"/>
                  </a:lnTo>
                  <a:lnTo>
                    <a:pt x="14012" y="31427"/>
                  </a:lnTo>
                  <a:lnTo>
                    <a:pt x="19870" y="22235"/>
                  </a:lnTo>
                  <a:lnTo>
                    <a:pt x="27285" y="14937"/>
                  </a:lnTo>
                  <a:lnTo>
                    <a:pt x="35737" y="11241"/>
                  </a:lnTo>
                  <a:lnTo>
                    <a:pt x="54488" y="10255"/>
                  </a:lnTo>
                  <a:lnTo>
                    <a:pt x="71400" y="16836"/>
                  </a:lnTo>
                  <a:lnTo>
                    <a:pt x="101321" y="40124"/>
                  </a:lnTo>
                  <a:lnTo>
                    <a:pt x="117109" y="65941"/>
                  </a:lnTo>
                  <a:lnTo>
                    <a:pt x="120186" y="67471"/>
                  </a:lnTo>
                  <a:lnTo>
                    <a:pt x="122238" y="63812"/>
                  </a:lnTo>
                  <a:lnTo>
                    <a:pt x="126858" y="48438"/>
                  </a:lnTo>
                  <a:lnTo>
                    <a:pt x="148887" y="13091"/>
                  </a:lnTo>
                  <a:lnTo>
                    <a:pt x="155410" y="5332"/>
                  </a:lnTo>
                  <a:lnTo>
                    <a:pt x="164438" y="1329"/>
                  </a:lnTo>
                  <a:lnTo>
                    <a:pt x="186947" y="0"/>
                  </a:lnTo>
                  <a:lnTo>
                    <a:pt x="220338" y="11419"/>
                  </a:lnTo>
                  <a:lnTo>
                    <a:pt x="238698" y="29441"/>
                  </a:lnTo>
                  <a:lnTo>
                    <a:pt x="252317" y="53049"/>
                  </a:lnTo>
                  <a:lnTo>
                    <a:pt x="258370" y="79139"/>
                  </a:lnTo>
                  <a:lnTo>
                    <a:pt x="254242" y="133377"/>
                  </a:lnTo>
                  <a:lnTo>
                    <a:pt x="252684" y="158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6232870" y="3116435"/>
              <a:ext cx="192748" cy="361663"/>
            </a:xfrm>
            <a:custGeom>
              <a:avLst/>
              <a:gdLst/>
              <a:ahLst/>
              <a:cxnLst/>
              <a:rect l="0" t="0" r="0" b="0"/>
              <a:pathLst>
                <a:path w="192748" h="361663">
                  <a:moveTo>
                    <a:pt x="0" y="0"/>
                  </a:moveTo>
                  <a:lnTo>
                    <a:pt x="3119" y="48931"/>
                  </a:lnTo>
                  <a:lnTo>
                    <a:pt x="8333" y="96776"/>
                  </a:lnTo>
                  <a:lnTo>
                    <a:pt x="10095" y="159756"/>
                  </a:lnTo>
                  <a:lnTo>
                    <a:pt x="10400" y="208642"/>
                  </a:lnTo>
                  <a:lnTo>
                    <a:pt x="10491" y="260171"/>
                  </a:lnTo>
                  <a:lnTo>
                    <a:pt x="11691" y="313391"/>
                  </a:lnTo>
                  <a:lnTo>
                    <a:pt x="13643" y="314212"/>
                  </a:lnTo>
                  <a:lnTo>
                    <a:pt x="16114" y="311250"/>
                  </a:lnTo>
                  <a:lnTo>
                    <a:pt x="40867" y="252819"/>
                  </a:lnTo>
                  <a:lnTo>
                    <a:pt x="68297" y="219002"/>
                  </a:lnTo>
                  <a:lnTo>
                    <a:pt x="86506" y="204179"/>
                  </a:lnTo>
                  <a:lnTo>
                    <a:pt x="109417" y="199150"/>
                  </a:lnTo>
                  <a:lnTo>
                    <a:pt x="132858" y="201985"/>
                  </a:lnTo>
                  <a:lnTo>
                    <a:pt x="159208" y="216735"/>
                  </a:lnTo>
                  <a:lnTo>
                    <a:pt x="174485" y="229297"/>
                  </a:lnTo>
                  <a:lnTo>
                    <a:pt x="190649" y="255113"/>
                  </a:lnTo>
                  <a:lnTo>
                    <a:pt x="192747" y="277940"/>
                  </a:lnTo>
                  <a:lnTo>
                    <a:pt x="184563" y="325133"/>
                  </a:lnTo>
                  <a:lnTo>
                    <a:pt x="179194" y="333738"/>
                  </a:lnTo>
                  <a:lnTo>
                    <a:pt x="163870" y="346420"/>
                  </a:lnTo>
                  <a:lnTo>
                    <a:pt x="135512" y="360136"/>
                  </a:lnTo>
                  <a:lnTo>
                    <a:pt x="115210" y="361662"/>
                  </a:lnTo>
                  <a:lnTo>
                    <a:pt x="58196" y="350049"/>
                  </a:lnTo>
                  <a:lnTo>
                    <a:pt x="31586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6506611" y="3260634"/>
              <a:ext cx="128002" cy="182185"/>
            </a:xfrm>
            <a:custGeom>
              <a:avLst/>
              <a:gdLst/>
              <a:ahLst/>
              <a:cxnLst/>
              <a:rect l="0" t="0" r="0" b="0"/>
              <a:pathLst>
                <a:path w="128002" h="182185">
                  <a:moveTo>
                    <a:pt x="0" y="87428"/>
                  </a:moveTo>
                  <a:lnTo>
                    <a:pt x="16768" y="93017"/>
                  </a:lnTo>
                  <a:lnTo>
                    <a:pt x="49552" y="90904"/>
                  </a:lnTo>
                  <a:lnTo>
                    <a:pt x="92976" y="78539"/>
                  </a:lnTo>
                  <a:lnTo>
                    <a:pt x="109953" y="67489"/>
                  </a:lnTo>
                  <a:lnTo>
                    <a:pt x="122178" y="51660"/>
                  </a:lnTo>
                  <a:lnTo>
                    <a:pt x="127075" y="42526"/>
                  </a:lnTo>
                  <a:lnTo>
                    <a:pt x="128001" y="34097"/>
                  </a:lnTo>
                  <a:lnTo>
                    <a:pt x="122789" y="18491"/>
                  </a:lnTo>
                  <a:lnTo>
                    <a:pt x="109555" y="6877"/>
                  </a:lnTo>
                  <a:lnTo>
                    <a:pt x="101113" y="2142"/>
                  </a:lnTo>
                  <a:lnTo>
                    <a:pt x="82373" y="0"/>
                  </a:lnTo>
                  <a:lnTo>
                    <a:pt x="63516" y="4117"/>
                  </a:lnTo>
                  <a:lnTo>
                    <a:pt x="32348" y="25825"/>
                  </a:lnTo>
                  <a:lnTo>
                    <a:pt x="19056" y="40161"/>
                  </a:lnTo>
                  <a:lnTo>
                    <a:pt x="9249" y="58232"/>
                  </a:lnTo>
                  <a:lnTo>
                    <a:pt x="2740" y="93725"/>
                  </a:lnTo>
                  <a:lnTo>
                    <a:pt x="6401" y="128288"/>
                  </a:lnTo>
                  <a:lnTo>
                    <a:pt x="14934" y="146922"/>
                  </a:lnTo>
                  <a:lnTo>
                    <a:pt x="20485" y="155166"/>
                  </a:lnTo>
                  <a:lnTo>
                    <a:pt x="36011" y="167447"/>
                  </a:lnTo>
                  <a:lnTo>
                    <a:pt x="55779" y="175634"/>
                  </a:lnTo>
                  <a:lnTo>
                    <a:pt x="105285" y="1821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6717181" y="3253305"/>
              <a:ext cx="94758" cy="232811"/>
            </a:xfrm>
            <a:custGeom>
              <a:avLst/>
              <a:gdLst/>
              <a:ahLst/>
              <a:cxnLst/>
              <a:rect l="0" t="0" r="0" b="0"/>
              <a:pathLst>
                <a:path w="94758" h="232811">
                  <a:moveTo>
                    <a:pt x="0" y="105285"/>
                  </a:moveTo>
                  <a:lnTo>
                    <a:pt x="15641" y="131672"/>
                  </a:lnTo>
                  <a:lnTo>
                    <a:pt x="34844" y="194187"/>
                  </a:lnTo>
                  <a:lnTo>
                    <a:pt x="45549" y="229893"/>
                  </a:lnTo>
                  <a:lnTo>
                    <a:pt x="45574" y="232810"/>
                  </a:lnTo>
                  <a:lnTo>
                    <a:pt x="39362" y="223574"/>
                  </a:lnTo>
                  <a:lnTo>
                    <a:pt x="28301" y="197656"/>
                  </a:lnTo>
                  <a:lnTo>
                    <a:pt x="22011" y="135632"/>
                  </a:lnTo>
                  <a:lnTo>
                    <a:pt x="26835" y="80474"/>
                  </a:lnTo>
                  <a:lnTo>
                    <a:pt x="35768" y="44122"/>
                  </a:lnTo>
                  <a:lnTo>
                    <a:pt x="41392" y="35264"/>
                  </a:lnTo>
                  <a:lnTo>
                    <a:pt x="64907" y="17208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6908328" y="3237188"/>
              <a:ext cx="204572" cy="226688"/>
            </a:xfrm>
            <a:custGeom>
              <a:avLst/>
              <a:gdLst/>
              <a:ahLst/>
              <a:cxnLst/>
              <a:rect l="0" t="0" r="0" b="0"/>
              <a:pathLst>
                <a:path w="204572" h="226688">
                  <a:moveTo>
                    <a:pt x="135237" y="5589"/>
                  </a:moveTo>
                  <a:lnTo>
                    <a:pt x="118469" y="0"/>
                  </a:lnTo>
                  <a:lnTo>
                    <a:pt x="85684" y="2113"/>
                  </a:lnTo>
                  <a:lnTo>
                    <a:pt x="51924" y="15737"/>
                  </a:lnTo>
                  <a:lnTo>
                    <a:pt x="2572" y="54997"/>
                  </a:lnTo>
                  <a:lnTo>
                    <a:pt x="0" y="61924"/>
                  </a:lnTo>
                  <a:lnTo>
                    <a:pt x="625" y="68882"/>
                  </a:lnTo>
                  <a:lnTo>
                    <a:pt x="3381" y="75860"/>
                  </a:lnTo>
                  <a:lnTo>
                    <a:pt x="9898" y="80512"/>
                  </a:lnTo>
                  <a:lnTo>
                    <a:pt x="29618" y="85682"/>
                  </a:lnTo>
                  <a:lnTo>
                    <a:pt x="86472" y="90170"/>
                  </a:lnTo>
                  <a:lnTo>
                    <a:pt x="144889" y="104363"/>
                  </a:lnTo>
                  <a:lnTo>
                    <a:pt x="171501" y="120123"/>
                  </a:lnTo>
                  <a:lnTo>
                    <a:pt x="194205" y="139611"/>
                  </a:lnTo>
                  <a:lnTo>
                    <a:pt x="202389" y="159520"/>
                  </a:lnTo>
                  <a:lnTo>
                    <a:pt x="204571" y="171381"/>
                  </a:lnTo>
                  <a:lnTo>
                    <a:pt x="200757" y="190798"/>
                  </a:lnTo>
                  <a:lnTo>
                    <a:pt x="196464" y="199252"/>
                  </a:lnTo>
                  <a:lnTo>
                    <a:pt x="182336" y="211764"/>
                  </a:lnTo>
                  <a:lnTo>
                    <a:pt x="173656" y="216739"/>
                  </a:lnTo>
                  <a:lnTo>
                    <a:pt x="118866" y="224722"/>
                  </a:lnTo>
                  <a:lnTo>
                    <a:pt x="71128" y="226299"/>
                  </a:lnTo>
                  <a:lnTo>
                    <a:pt x="51009" y="2266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7435314" y="3032207"/>
              <a:ext cx="187319" cy="368498"/>
            </a:xfrm>
            <a:custGeom>
              <a:avLst/>
              <a:gdLst/>
              <a:ahLst/>
              <a:cxnLst/>
              <a:rect l="0" t="0" r="0" b="0"/>
              <a:pathLst>
                <a:path w="187319" h="368498">
                  <a:moveTo>
                    <a:pt x="8333" y="0"/>
                  </a:moveTo>
                  <a:lnTo>
                    <a:pt x="0" y="37478"/>
                  </a:lnTo>
                  <a:lnTo>
                    <a:pt x="1575" y="75445"/>
                  </a:lnTo>
                  <a:lnTo>
                    <a:pt x="12587" y="130196"/>
                  </a:lnTo>
                  <a:lnTo>
                    <a:pt x="24858" y="193307"/>
                  </a:lnTo>
                  <a:lnTo>
                    <a:pt x="28495" y="252047"/>
                  </a:lnTo>
                  <a:lnTo>
                    <a:pt x="29214" y="308710"/>
                  </a:lnTo>
                  <a:lnTo>
                    <a:pt x="28186" y="364010"/>
                  </a:lnTo>
                  <a:lnTo>
                    <a:pt x="26248" y="365506"/>
                  </a:lnTo>
                  <a:lnTo>
                    <a:pt x="23786" y="362993"/>
                  </a:lnTo>
                  <a:lnTo>
                    <a:pt x="24170" y="347724"/>
                  </a:lnTo>
                  <a:lnTo>
                    <a:pt x="31042" y="287599"/>
                  </a:lnTo>
                  <a:lnTo>
                    <a:pt x="40263" y="264692"/>
                  </a:lnTo>
                  <a:lnTo>
                    <a:pt x="64198" y="237655"/>
                  </a:lnTo>
                  <a:lnTo>
                    <a:pt x="73652" y="233306"/>
                  </a:lnTo>
                  <a:lnTo>
                    <a:pt x="93516" y="231593"/>
                  </a:lnTo>
                  <a:lnTo>
                    <a:pt x="124429" y="237206"/>
                  </a:lnTo>
                  <a:lnTo>
                    <a:pt x="150227" y="251867"/>
                  </a:lnTo>
                  <a:lnTo>
                    <a:pt x="162254" y="267529"/>
                  </a:lnTo>
                  <a:lnTo>
                    <a:pt x="179508" y="306179"/>
                  </a:lnTo>
                  <a:lnTo>
                    <a:pt x="187318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7699436" y="3253027"/>
              <a:ext cx="217995" cy="184435"/>
            </a:xfrm>
            <a:custGeom>
              <a:avLst/>
              <a:gdLst/>
              <a:ahLst/>
              <a:cxnLst/>
              <a:rect l="0" t="0" r="0" b="0"/>
              <a:pathLst>
                <a:path w="217995" h="184435">
                  <a:moveTo>
                    <a:pt x="133766" y="52921"/>
                  </a:moveTo>
                  <a:lnTo>
                    <a:pt x="133766" y="30564"/>
                  </a:lnTo>
                  <a:lnTo>
                    <a:pt x="130256" y="21639"/>
                  </a:lnTo>
                  <a:lnTo>
                    <a:pt x="116998" y="5483"/>
                  </a:lnTo>
                  <a:lnTo>
                    <a:pt x="107380" y="1408"/>
                  </a:lnTo>
                  <a:lnTo>
                    <a:pt x="84214" y="0"/>
                  </a:lnTo>
                  <a:lnTo>
                    <a:pt x="50454" y="11374"/>
                  </a:lnTo>
                  <a:lnTo>
                    <a:pt x="23813" y="29562"/>
                  </a:lnTo>
                  <a:lnTo>
                    <a:pt x="11588" y="49168"/>
                  </a:lnTo>
                  <a:lnTo>
                    <a:pt x="3425" y="73480"/>
                  </a:lnTo>
                  <a:lnTo>
                    <a:pt x="0" y="113475"/>
                  </a:lnTo>
                  <a:lnTo>
                    <a:pt x="7044" y="152621"/>
                  </a:lnTo>
                  <a:lnTo>
                    <a:pt x="17394" y="171712"/>
                  </a:lnTo>
                  <a:lnTo>
                    <a:pt x="25769" y="177738"/>
                  </a:lnTo>
                  <a:lnTo>
                    <a:pt x="47553" y="184434"/>
                  </a:lnTo>
                  <a:lnTo>
                    <a:pt x="57573" y="183881"/>
                  </a:lnTo>
                  <a:lnTo>
                    <a:pt x="74946" y="177026"/>
                  </a:lnTo>
                  <a:lnTo>
                    <a:pt x="87347" y="159941"/>
                  </a:lnTo>
                  <a:lnTo>
                    <a:pt x="104024" y="130254"/>
                  </a:lnTo>
                  <a:lnTo>
                    <a:pt x="120664" y="103520"/>
                  </a:lnTo>
                  <a:lnTo>
                    <a:pt x="136767" y="63046"/>
                  </a:lnTo>
                  <a:lnTo>
                    <a:pt x="140446" y="59671"/>
                  </a:lnTo>
                  <a:lnTo>
                    <a:pt x="144068" y="60930"/>
                  </a:lnTo>
                  <a:lnTo>
                    <a:pt x="147654" y="65280"/>
                  </a:lnTo>
                  <a:lnTo>
                    <a:pt x="174437" y="126242"/>
                  </a:lnTo>
                  <a:lnTo>
                    <a:pt x="190447" y="141270"/>
                  </a:lnTo>
                  <a:lnTo>
                    <a:pt x="217994" y="1582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7938487" y="3190134"/>
              <a:ext cx="147400" cy="254941"/>
            </a:xfrm>
            <a:custGeom>
              <a:avLst/>
              <a:gdLst/>
              <a:ahLst/>
              <a:cxnLst/>
              <a:rect l="0" t="0" r="0" b="0"/>
              <a:pathLst>
                <a:path w="147400" h="254941">
                  <a:moveTo>
                    <a:pt x="0" y="63171"/>
                  </a:moveTo>
                  <a:lnTo>
                    <a:pt x="3119" y="105863"/>
                  </a:lnTo>
                  <a:lnTo>
                    <a:pt x="25194" y="165239"/>
                  </a:lnTo>
                  <a:lnTo>
                    <a:pt x="45244" y="220675"/>
                  </a:lnTo>
                  <a:lnTo>
                    <a:pt x="56039" y="252559"/>
                  </a:lnTo>
                  <a:lnTo>
                    <a:pt x="58417" y="254940"/>
                  </a:lnTo>
                  <a:lnTo>
                    <a:pt x="60001" y="251849"/>
                  </a:lnTo>
                  <a:lnTo>
                    <a:pt x="74346" y="190711"/>
                  </a:lnTo>
                  <a:lnTo>
                    <a:pt x="91332" y="137028"/>
                  </a:lnTo>
                  <a:lnTo>
                    <a:pt x="112311" y="73714"/>
                  </a:lnTo>
                  <a:lnTo>
                    <a:pt x="133362" y="14040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8124952" y="3239590"/>
              <a:ext cx="141552" cy="184429"/>
            </a:xfrm>
            <a:custGeom>
              <a:avLst/>
              <a:gdLst/>
              <a:ahLst/>
              <a:cxnLst/>
              <a:rect l="0" t="0" r="0" b="0"/>
              <a:pathLst>
                <a:path w="141552" h="184429">
                  <a:moveTo>
                    <a:pt x="3048" y="97943"/>
                  </a:moveTo>
                  <a:lnTo>
                    <a:pt x="61665" y="97943"/>
                  </a:lnTo>
                  <a:lnTo>
                    <a:pt x="96455" y="86765"/>
                  </a:lnTo>
                  <a:lnTo>
                    <a:pt x="123401" y="68635"/>
                  </a:lnTo>
                  <a:lnTo>
                    <a:pt x="140614" y="42856"/>
                  </a:lnTo>
                  <a:lnTo>
                    <a:pt x="141551" y="34312"/>
                  </a:lnTo>
                  <a:lnTo>
                    <a:pt x="136355" y="18580"/>
                  </a:lnTo>
                  <a:lnTo>
                    <a:pt x="123127" y="6909"/>
                  </a:lnTo>
                  <a:lnTo>
                    <a:pt x="114686" y="2159"/>
                  </a:lnTo>
                  <a:lnTo>
                    <a:pt x="92829" y="0"/>
                  </a:lnTo>
                  <a:lnTo>
                    <a:pt x="68687" y="4110"/>
                  </a:lnTo>
                  <a:lnTo>
                    <a:pt x="36535" y="19578"/>
                  </a:lnTo>
                  <a:lnTo>
                    <a:pt x="19490" y="32309"/>
                  </a:lnTo>
                  <a:lnTo>
                    <a:pt x="2330" y="58219"/>
                  </a:lnTo>
                  <a:lnTo>
                    <a:pt x="0" y="77948"/>
                  </a:lnTo>
                  <a:lnTo>
                    <a:pt x="8035" y="124799"/>
                  </a:lnTo>
                  <a:lnTo>
                    <a:pt x="23113" y="159713"/>
                  </a:lnTo>
                  <a:lnTo>
                    <a:pt x="38872" y="175310"/>
                  </a:lnTo>
                  <a:lnTo>
                    <a:pt x="47987" y="181106"/>
                  </a:lnTo>
                  <a:lnTo>
                    <a:pt x="70594" y="184428"/>
                  </a:lnTo>
                  <a:lnTo>
                    <a:pt x="108333" y="182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8583634" y="3277641"/>
              <a:ext cx="197134" cy="177057"/>
            </a:xfrm>
            <a:custGeom>
              <a:avLst/>
              <a:gdLst/>
              <a:ahLst/>
              <a:cxnLst/>
              <a:rect l="0" t="0" r="0" b="0"/>
              <a:pathLst>
                <a:path w="197134" h="177057">
                  <a:moveTo>
                    <a:pt x="155019" y="80949"/>
                  </a:moveTo>
                  <a:lnTo>
                    <a:pt x="155019" y="58592"/>
                  </a:lnTo>
                  <a:lnTo>
                    <a:pt x="143841" y="27922"/>
                  </a:lnTo>
                  <a:lnTo>
                    <a:pt x="128994" y="13318"/>
                  </a:lnTo>
                  <a:lnTo>
                    <a:pt x="109527" y="4097"/>
                  </a:lnTo>
                  <a:lnTo>
                    <a:pt x="85277" y="0"/>
                  </a:lnTo>
                  <a:lnTo>
                    <a:pt x="62021" y="4417"/>
                  </a:lnTo>
                  <a:lnTo>
                    <a:pt x="32318" y="20059"/>
                  </a:lnTo>
                  <a:lnTo>
                    <a:pt x="17427" y="33999"/>
                  </a:lnTo>
                  <a:lnTo>
                    <a:pt x="6909" y="51894"/>
                  </a:lnTo>
                  <a:lnTo>
                    <a:pt x="0" y="87288"/>
                  </a:lnTo>
                  <a:lnTo>
                    <a:pt x="3542" y="127411"/>
                  </a:lnTo>
                  <a:lnTo>
                    <a:pt x="12046" y="148782"/>
                  </a:lnTo>
                  <a:lnTo>
                    <a:pt x="17590" y="157757"/>
                  </a:lnTo>
                  <a:lnTo>
                    <a:pt x="33108" y="170848"/>
                  </a:lnTo>
                  <a:lnTo>
                    <a:pt x="42159" y="175977"/>
                  </a:lnTo>
                  <a:lnTo>
                    <a:pt x="51703" y="177056"/>
                  </a:lnTo>
                  <a:lnTo>
                    <a:pt x="71666" y="172017"/>
                  </a:lnTo>
                  <a:lnTo>
                    <a:pt x="89117" y="158858"/>
                  </a:lnTo>
                  <a:lnTo>
                    <a:pt x="103502" y="141312"/>
                  </a:lnTo>
                  <a:lnTo>
                    <a:pt x="126166" y="91108"/>
                  </a:lnTo>
                  <a:lnTo>
                    <a:pt x="128765" y="88892"/>
                  </a:lnTo>
                  <a:lnTo>
                    <a:pt x="130497" y="92094"/>
                  </a:lnTo>
                  <a:lnTo>
                    <a:pt x="134762" y="106959"/>
                  </a:lnTo>
                  <a:lnTo>
                    <a:pt x="144456" y="125265"/>
                  </a:lnTo>
                  <a:lnTo>
                    <a:pt x="159683" y="138859"/>
                  </a:lnTo>
                  <a:lnTo>
                    <a:pt x="181747" y="149970"/>
                  </a:lnTo>
                  <a:lnTo>
                    <a:pt x="197133" y="1546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8818477" y="3250978"/>
              <a:ext cx="172861" cy="212898"/>
            </a:xfrm>
            <a:custGeom>
              <a:avLst/>
              <a:gdLst/>
              <a:ahLst/>
              <a:cxnLst/>
              <a:rect l="0" t="0" r="0" b="0"/>
              <a:pathLst>
                <a:path w="172861" h="212898">
                  <a:moveTo>
                    <a:pt x="14932" y="86555"/>
                  </a:moveTo>
                  <a:lnTo>
                    <a:pt x="14932" y="135486"/>
                  </a:lnTo>
                  <a:lnTo>
                    <a:pt x="19828" y="194644"/>
                  </a:lnTo>
                  <a:lnTo>
                    <a:pt x="17027" y="196049"/>
                  </a:lnTo>
                  <a:lnTo>
                    <a:pt x="12819" y="194646"/>
                  </a:lnTo>
                  <a:lnTo>
                    <a:pt x="5024" y="180609"/>
                  </a:lnTo>
                  <a:lnTo>
                    <a:pt x="0" y="159942"/>
                  </a:lnTo>
                  <a:lnTo>
                    <a:pt x="3187" y="111840"/>
                  </a:lnTo>
                  <a:lnTo>
                    <a:pt x="9753" y="57885"/>
                  </a:lnTo>
                  <a:lnTo>
                    <a:pt x="18987" y="24248"/>
                  </a:lnTo>
                  <a:lnTo>
                    <a:pt x="24654" y="15771"/>
                  </a:lnTo>
                  <a:lnTo>
                    <a:pt x="40310" y="3233"/>
                  </a:lnTo>
                  <a:lnTo>
                    <a:pt x="58967" y="0"/>
                  </a:lnTo>
                  <a:lnTo>
                    <a:pt x="68855" y="776"/>
                  </a:lnTo>
                  <a:lnTo>
                    <a:pt x="86081" y="10996"/>
                  </a:lnTo>
                  <a:lnTo>
                    <a:pt x="137615" y="67469"/>
                  </a:lnTo>
                  <a:lnTo>
                    <a:pt x="157406" y="122473"/>
                  </a:lnTo>
                  <a:lnTo>
                    <a:pt x="169461" y="172679"/>
                  </a:lnTo>
                  <a:lnTo>
                    <a:pt x="172860" y="2128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Group 170"/>
          <p:cNvGrpSpPr/>
          <p:nvPr/>
        </p:nvGrpSpPr>
        <p:grpSpPr>
          <a:xfrm>
            <a:off x="1413099" y="3675972"/>
            <a:ext cx="6072663" cy="950503"/>
            <a:chOff x="1413099" y="3675972"/>
            <a:chExt cx="6072663" cy="950503"/>
          </a:xfrm>
        </p:grpSpPr>
        <p:sp>
          <p:nvSpPr>
            <p:cNvPr id="141" name="Freeform 140"/>
            <p:cNvSpPr/>
            <p:nvPr/>
          </p:nvSpPr>
          <p:spPr>
            <a:xfrm>
              <a:off x="1413099" y="4115982"/>
              <a:ext cx="178074" cy="274402"/>
            </a:xfrm>
            <a:custGeom>
              <a:avLst/>
              <a:gdLst/>
              <a:ahLst/>
              <a:cxnLst/>
              <a:rect l="0" t="0" r="0" b="0"/>
              <a:pathLst>
                <a:path w="178074" h="274402">
                  <a:moveTo>
                    <a:pt x="39833" y="116473"/>
                  </a:moveTo>
                  <a:lnTo>
                    <a:pt x="77311" y="108140"/>
                  </a:lnTo>
                  <a:lnTo>
                    <a:pt x="102114" y="104581"/>
                  </a:lnTo>
                  <a:lnTo>
                    <a:pt x="140045" y="89423"/>
                  </a:lnTo>
                  <a:lnTo>
                    <a:pt x="158851" y="76765"/>
                  </a:lnTo>
                  <a:lnTo>
                    <a:pt x="171889" y="60221"/>
                  </a:lnTo>
                  <a:lnTo>
                    <a:pt x="177003" y="50896"/>
                  </a:lnTo>
                  <a:lnTo>
                    <a:pt x="178073" y="42339"/>
                  </a:lnTo>
                  <a:lnTo>
                    <a:pt x="173023" y="26593"/>
                  </a:lnTo>
                  <a:lnTo>
                    <a:pt x="151436" y="4575"/>
                  </a:lnTo>
                  <a:lnTo>
                    <a:pt x="141142" y="930"/>
                  </a:lnTo>
                  <a:lnTo>
                    <a:pt x="117225" y="0"/>
                  </a:lnTo>
                  <a:lnTo>
                    <a:pt x="83041" y="6054"/>
                  </a:lnTo>
                  <a:lnTo>
                    <a:pt x="64496" y="18265"/>
                  </a:lnTo>
                  <a:lnTo>
                    <a:pt x="27440" y="57527"/>
                  </a:lnTo>
                  <a:lnTo>
                    <a:pt x="5417" y="106502"/>
                  </a:lnTo>
                  <a:lnTo>
                    <a:pt x="0" y="143285"/>
                  </a:lnTo>
                  <a:lnTo>
                    <a:pt x="3984" y="178230"/>
                  </a:lnTo>
                  <a:lnTo>
                    <a:pt x="12592" y="196953"/>
                  </a:lnTo>
                  <a:lnTo>
                    <a:pt x="39019" y="242539"/>
                  </a:lnTo>
                  <a:lnTo>
                    <a:pt x="59748" y="258680"/>
                  </a:lnTo>
                  <a:lnTo>
                    <a:pt x="84559" y="267414"/>
                  </a:lnTo>
                  <a:lnTo>
                    <a:pt x="145118" y="2744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1655251" y="4114276"/>
              <a:ext cx="303050" cy="512199"/>
            </a:xfrm>
            <a:custGeom>
              <a:avLst/>
              <a:gdLst/>
              <a:ahLst/>
              <a:cxnLst/>
              <a:rect l="0" t="0" r="0" b="0"/>
              <a:pathLst>
                <a:path w="303050" h="512199">
                  <a:moveTo>
                    <a:pt x="176707" y="44480"/>
                  </a:moveTo>
                  <a:lnTo>
                    <a:pt x="141810" y="15171"/>
                  </a:lnTo>
                  <a:lnTo>
                    <a:pt x="112555" y="571"/>
                  </a:lnTo>
                  <a:lnTo>
                    <a:pt x="102353" y="0"/>
                  </a:lnTo>
                  <a:lnTo>
                    <a:pt x="81660" y="5604"/>
                  </a:lnTo>
                  <a:lnTo>
                    <a:pt x="63884" y="19013"/>
                  </a:lnTo>
                  <a:lnTo>
                    <a:pt x="27362" y="66343"/>
                  </a:lnTo>
                  <a:lnTo>
                    <a:pt x="5410" y="118286"/>
                  </a:lnTo>
                  <a:lnTo>
                    <a:pt x="0" y="155386"/>
                  </a:lnTo>
                  <a:lnTo>
                    <a:pt x="6578" y="208674"/>
                  </a:lnTo>
                  <a:lnTo>
                    <a:pt x="22531" y="265017"/>
                  </a:lnTo>
                  <a:lnTo>
                    <a:pt x="38478" y="291408"/>
                  </a:lnTo>
                  <a:lnTo>
                    <a:pt x="45950" y="295667"/>
                  </a:lnTo>
                  <a:lnTo>
                    <a:pt x="63611" y="297278"/>
                  </a:lnTo>
                  <a:lnTo>
                    <a:pt x="80039" y="290976"/>
                  </a:lnTo>
                  <a:lnTo>
                    <a:pt x="95139" y="279206"/>
                  </a:lnTo>
                  <a:lnTo>
                    <a:pt x="115624" y="252849"/>
                  </a:lnTo>
                  <a:lnTo>
                    <a:pt x="141179" y="191686"/>
                  </a:lnTo>
                  <a:lnTo>
                    <a:pt x="159103" y="133622"/>
                  </a:lnTo>
                  <a:lnTo>
                    <a:pt x="162631" y="128475"/>
                  </a:lnTo>
                  <a:lnTo>
                    <a:pt x="166153" y="128553"/>
                  </a:lnTo>
                  <a:lnTo>
                    <a:pt x="169671" y="132114"/>
                  </a:lnTo>
                  <a:lnTo>
                    <a:pt x="180212" y="153894"/>
                  </a:lnTo>
                  <a:lnTo>
                    <a:pt x="185848" y="209506"/>
                  </a:lnTo>
                  <a:lnTo>
                    <a:pt x="190081" y="270577"/>
                  </a:lnTo>
                  <a:lnTo>
                    <a:pt x="196247" y="328307"/>
                  </a:lnTo>
                  <a:lnTo>
                    <a:pt x="197314" y="378791"/>
                  </a:lnTo>
                  <a:lnTo>
                    <a:pt x="197675" y="439847"/>
                  </a:lnTo>
                  <a:lnTo>
                    <a:pt x="194627" y="493848"/>
                  </a:lnTo>
                  <a:lnTo>
                    <a:pt x="192163" y="505495"/>
                  </a:lnTo>
                  <a:lnTo>
                    <a:pt x="192860" y="510921"/>
                  </a:lnTo>
                  <a:lnTo>
                    <a:pt x="195665" y="512198"/>
                  </a:lnTo>
                  <a:lnTo>
                    <a:pt x="199874" y="510710"/>
                  </a:lnTo>
                  <a:lnTo>
                    <a:pt x="207671" y="499698"/>
                  </a:lnTo>
                  <a:lnTo>
                    <a:pt x="240748" y="438644"/>
                  </a:lnTo>
                  <a:lnTo>
                    <a:pt x="258073" y="411224"/>
                  </a:lnTo>
                  <a:lnTo>
                    <a:pt x="273735" y="383992"/>
                  </a:lnTo>
                  <a:lnTo>
                    <a:pt x="285341" y="370849"/>
                  </a:lnTo>
                  <a:lnTo>
                    <a:pt x="303049" y="3603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1922589" y="4148228"/>
              <a:ext cx="162054" cy="192287"/>
            </a:xfrm>
            <a:custGeom>
              <a:avLst/>
              <a:gdLst/>
              <a:ahLst/>
              <a:cxnLst/>
              <a:rect l="0" t="0" r="0" b="0"/>
              <a:pathLst>
                <a:path w="162054" h="192287">
                  <a:moveTo>
                    <a:pt x="14654" y="0"/>
                  </a:moveTo>
                  <a:lnTo>
                    <a:pt x="0" y="49551"/>
                  </a:lnTo>
                  <a:lnTo>
                    <a:pt x="3267" y="109787"/>
                  </a:lnTo>
                  <a:lnTo>
                    <a:pt x="13100" y="151332"/>
                  </a:lnTo>
                  <a:lnTo>
                    <a:pt x="24102" y="170984"/>
                  </a:lnTo>
                  <a:lnTo>
                    <a:pt x="39910" y="184397"/>
                  </a:lnTo>
                  <a:lnTo>
                    <a:pt x="49039" y="189612"/>
                  </a:lnTo>
                  <a:lnTo>
                    <a:pt x="68541" y="192286"/>
                  </a:lnTo>
                  <a:lnTo>
                    <a:pt x="87737" y="188406"/>
                  </a:lnTo>
                  <a:lnTo>
                    <a:pt x="104067" y="178882"/>
                  </a:lnTo>
                  <a:lnTo>
                    <a:pt x="126415" y="154777"/>
                  </a:lnTo>
                  <a:lnTo>
                    <a:pt x="154370" y="94480"/>
                  </a:lnTo>
                  <a:lnTo>
                    <a:pt x="161041" y="33744"/>
                  </a:lnTo>
                  <a:lnTo>
                    <a:pt x="16205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2140612" y="4116364"/>
              <a:ext cx="228300" cy="189792"/>
            </a:xfrm>
            <a:custGeom>
              <a:avLst/>
              <a:gdLst/>
              <a:ahLst/>
              <a:cxnLst/>
              <a:rect l="0" t="0" r="0" b="0"/>
              <a:pathLst>
                <a:path w="228300" h="189792">
                  <a:moveTo>
                    <a:pt x="101958" y="52921"/>
                  </a:moveTo>
                  <a:lnTo>
                    <a:pt x="92382" y="21638"/>
                  </a:lnTo>
                  <a:lnTo>
                    <a:pt x="81714" y="5482"/>
                  </a:lnTo>
                  <a:lnTo>
                    <a:pt x="74424" y="1408"/>
                  </a:lnTo>
                  <a:lnTo>
                    <a:pt x="56965" y="0"/>
                  </a:lnTo>
                  <a:lnTo>
                    <a:pt x="27405" y="11374"/>
                  </a:lnTo>
                  <a:lnTo>
                    <a:pt x="13061" y="29386"/>
                  </a:lnTo>
                  <a:lnTo>
                    <a:pt x="3956" y="54159"/>
                  </a:lnTo>
                  <a:lnTo>
                    <a:pt x="0" y="99821"/>
                  </a:lnTo>
                  <a:lnTo>
                    <a:pt x="6887" y="142336"/>
                  </a:lnTo>
                  <a:lnTo>
                    <a:pt x="17200" y="166361"/>
                  </a:lnTo>
                  <a:lnTo>
                    <a:pt x="25565" y="174171"/>
                  </a:lnTo>
                  <a:lnTo>
                    <a:pt x="47338" y="182849"/>
                  </a:lnTo>
                  <a:lnTo>
                    <a:pt x="57356" y="182823"/>
                  </a:lnTo>
                  <a:lnTo>
                    <a:pt x="74726" y="176556"/>
                  </a:lnTo>
                  <a:lnTo>
                    <a:pt x="87125" y="159732"/>
                  </a:lnTo>
                  <a:lnTo>
                    <a:pt x="108410" y="105764"/>
                  </a:lnTo>
                  <a:lnTo>
                    <a:pt x="115744" y="84595"/>
                  </a:lnTo>
                  <a:lnTo>
                    <a:pt x="119337" y="82226"/>
                  </a:lnTo>
                  <a:lnTo>
                    <a:pt x="122903" y="85326"/>
                  </a:lnTo>
                  <a:lnTo>
                    <a:pt x="153164" y="142752"/>
                  </a:lnTo>
                  <a:lnTo>
                    <a:pt x="172762" y="164805"/>
                  </a:lnTo>
                  <a:lnTo>
                    <a:pt x="198976" y="180568"/>
                  </a:lnTo>
                  <a:lnTo>
                    <a:pt x="228299" y="1897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2390619" y="4000829"/>
              <a:ext cx="20408" cy="315856"/>
            </a:xfrm>
            <a:custGeom>
              <a:avLst/>
              <a:gdLst/>
              <a:ahLst/>
              <a:cxnLst/>
              <a:rect l="0" t="0" r="0" b="0"/>
              <a:pathLst>
                <a:path w="20408" h="315856">
                  <a:moveTo>
                    <a:pt x="9878" y="0"/>
                  </a:moveTo>
                  <a:lnTo>
                    <a:pt x="2642" y="28725"/>
                  </a:lnTo>
                  <a:lnTo>
                    <a:pt x="0" y="92112"/>
                  </a:lnTo>
                  <a:lnTo>
                    <a:pt x="2662" y="139206"/>
                  </a:lnTo>
                  <a:lnTo>
                    <a:pt x="10859" y="190205"/>
                  </a:lnTo>
                  <a:lnTo>
                    <a:pt x="17578" y="239241"/>
                  </a:lnTo>
                  <a:lnTo>
                    <a:pt x="19568" y="280286"/>
                  </a:lnTo>
                  <a:lnTo>
                    <a:pt x="20407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2764557" y="4074528"/>
              <a:ext cx="141309" cy="224118"/>
            </a:xfrm>
            <a:custGeom>
              <a:avLst/>
              <a:gdLst/>
              <a:ahLst/>
              <a:cxnLst/>
              <a:rect l="0" t="0" r="0" b="0"/>
              <a:pathLst>
                <a:path w="141309" h="224118">
                  <a:moveTo>
                    <a:pt x="130779" y="0"/>
                  </a:moveTo>
                  <a:lnTo>
                    <a:pt x="88088" y="3120"/>
                  </a:lnTo>
                  <a:lnTo>
                    <a:pt x="46437" y="14654"/>
                  </a:lnTo>
                  <a:lnTo>
                    <a:pt x="38287" y="20298"/>
                  </a:lnTo>
                  <a:lnTo>
                    <a:pt x="26111" y="35928"/>
                  </a:lnTo>
                  <a:lnTo>
                    <a:pt x="4981" y="87920"/>
                  </a:lnTo>
                  <a:lnTo>
                    <a:pt x="0" y="113945"/>
                  </a:lnTo>
                  <a:lnTo>
                    <a:pt x="9211" y="177121"/>
                  </a:lnTo>
                  <a:lnTo>
                    <a:pt x="21767" y="196094"/>
                  </a:lnTo>
                  <a:lnTo>
                    <a:pt x="39046" y="211155"/>
                  </a:lnTo>
                  <a:lnTo>
                    <a:pt x="58423" y="221748"/>
                  </a:lnTo>
                  <a:lnTo>
                    <a:pt x="81854" y="224117"/>
                  </a:lnTo>
                  <a:lnTo>
                    <a:pt x="115113" y="218873"/>
                  </a:lnTo>
                  <a:lnTo>
                    <a:pt x="141308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2958507" y="3874487"/>
              <a:ext cx="157929" cy="336913"/>
            </a:xfrm>
            <a:custGeom>
              <a:avLst/>
              <a:gdLst/>
              <a:ahLst/>
              <a:cxnLst/>
              <a:rect l="0" t="0" r="0" b="0"/>
              <a:pathLst>
                <a:path w="157929" h="336913">
                  <a:moveTo>
                    <a:pt x="0" y="0"/>
                  </a:moveTo>
                  <a:lnTo>
                    <a:pt x="0" y="48930"/>
                  </a:lnTo>
                  <a:lnTo>
                    <a:pt x="0" y="96776"/>
                  </a:lnTo>
                  <a:lnTo>
                    <a:pt x="3120" y="147997"/>
                  </a:lnTo>
                  <a:lnTo>
                    <a:pt x="11453" y="197099"/>
                  </a:lnTo>
                  <a:lnTo>
                    <a:pt x="18212" y="244403"/>
                  </a:lnTo>
                  <a:lnTo>
                    <a:pt x="20495" y="307200"/>
                  </a:lnTo>
                  <a:lnTo>
                    <a:pt x="19513" y="313594"/>
                  </a:lnTo>
                  <a:lnTo>
                    <a:pt x="17688" y="314348"/>
                  </a:lnTo>
                  <a:lnTo>
                    <a:pt x="15301" y="311340"/>
                  </a:lnTo>
                  <a:lnTo>
                    <a:pt x="15769" y="295521"/>
                  </a:lnTo>
                  <a:lnTo>
                    <a:pt x="21047" y="275232"/>
                  </a:lnTo>
                  <a:lnTo>
                    <a:pt x="31191" y="258416"/>
                  </a:lnTo>
                  <a:lnTo>
                    <a:pt x="55645" y="235795"/>
                  </a:lnTo>
                  <a:lnTo>
                    <a:pt x="66343" y="232066"/>
                  </a:lnTo>
                  <a:lnTo>
                    <a:pt x="90707" y="231042"/>
                  </a:lnTo>
                  <a:lnTo>
                    <a:pt x="110894" y="237606"/>
                  </a:lnTo>
                  <a:lnTo>
                    <a:pt x="119553" y="242632"/>
                  </a:lnTo>
                  <a:lnTo>
                    <a:pt x="132294" y="257575"/>
                  </a:lnTo>
                  <a:lnTo>
                    <a:pt x="150005" y="295764"/>
                  </a:lnTo>
                  <a:lnTo>
                    <a:pt x="157928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3172174" y="4088178"/>
              <a:ext cx="175889" cy="165344"/>
            </a:xfrm>
            <a:custGeom>
              <a:avLst/>
              <a:gdLst/>
              <a:ahLst/>
              <a:cxnLst/>
              <a:rect l="0" t="0" r="0" b="0"/>
              <a:pathLst>
                <a:path w="175889" h="165344">
                  <a:moveTo>
                    <a:pt x="123245" y="17936"/>
                  </a:moveTo>
                  <a:lnTo>
                    <a:pt x="112067" y="6757"/>
                  </a:lnTo>
                  <a:lnTo>
                    <a:pt x="94101" y="1269"/>
                  </a:lnTo>
                  <a:lnTo>
                    <a:pt x="71687" y="0"/>
                  </a:lnTo>
                  <a:lnTo>
                    <a:pt x="50028" y="3335"/>
                  </a:lnTo>
                  <a:lnTo>
                    <a:pt x="31822" y="14956"/>
                  </a:lnTo>
                  <a:lnTo>
                    <a:pt x="17102" y="32989"/>
                  </a:lnTo>
                  <a:lnTo>
                    <a:pt x="3408" y="69449"/>
                  </a:lnTo>
                  <a:lnTo>
                    <a:pt x="0" y="108718"/>
                  </a:lnTo>
                  <a:lnTo>
                    <a:pt x="3349" y="131983"/>
                  </a:lnTo>
                  <a:lnTo>
                    <a:pt x="11856" y="150902"/>
                  </a:lnTo>
                  <a:lnTo>
                    <a:pt x="17400" y="159222"/>
                  </a:lnTo>
                  <a:lnTo>
                    <a:pt x="25776" y="163599"/>
                  </a:lnTo>
                  <a:lnTo>
                    <a:pt x="47560" y="165343"/>
                  </a:lnTo>
                  <a:lnTo>
                    <a:pt x="66600" y="159099"/>
                  </a:lnTo>
                  <a:lnTo>
                    <a:pt x="74954" y="154159"/>
                  </a:lnTo>
                  <a:lnTo>
                    <a:pt x="87354" y="136191"/>
                  </a:lnTo>
                  <a:lnTo>
                    <a:pt x="95595" y="112608"/>
                  </a:lnTo>
                  <a:lnTo>
                    <a:pt x="99258" y="86528"/>
                  </a:lnTo>
                  <a:lnTo>
                    <a:pt x="102574" y="80042"/>
                  </a:lnTo>
                  <a:lnTo>
                    <a:pt x="107125" y="78057"/>
                  </a:lnTo>
                  <a:lnTo>
                    <a:pt x="112499" y="79074"/>
                  </a:lnTo>
                  <a:lnTo>
                    <a:pt x="117250" y="83261"/>
                  </a:lnTo>
                  <a:lnTo>
                    <a:pt x="148980" y="125287"/>
                  </a:lnTo>
                  <a:lnTo>
                    <a:pt x="175888" y="1442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3390176" y="4070159"/>
              <a:ext cx="147400" cy="168579"/>
            </a:xfrm>
            <a:custGeom>
              <a:avLst/>
              <a:gdLst/>
              <a:ahLst/>
              <a:cxnLst/>
              <a:rect l="0" t="0" r="0" b="0"/>
              <a:pathLst>
                <a:path w="147400" h="168579">
                  <a:moveTo>
                    <a:pt x="0" y="120183"/>
                  </a:moveTo>
                  <a:lnTo>
                    <a:pt x="14654" y="164145"/>
                  </a:lnTo>
                  <a:lnTo>
                    <a:pt x="14449" y="168209"/>
                  </a:lnTo>
                  <a:lnTo>
                    <a:pt x="11972" y="168578"/>
                  </a:lnTo>
                  <a:lnTo>
                    <a:pt x="7982" y="166484"/>
                  </a:lnTo>
                  <a:lnTo>
                    <a:pt x="3547" y="148560"/>
                  </a:lnTo>
                  <a:lnTo>
                    <a:pt x="701" y="94982"/>
                  </a:lnTo>
                  <a:lnTo>
                    <a:pt x="1308" y="40509"/>
                  </a:lnTo>
                  <a:lnTo>
                    <a:pt x="5651" y="16922"/>
                  </a:lnTo>
                  <a:lnTo>
                    <a:pt x="11956" y="9228"/>
                  </a:lnTo>
                  <a:lnTo>
                    <a:pt x="31440" y="680"/>
                  </a:lnTo>
                  <a:lnTo>
                    <a:pt x="52578" y="0"/>
                  </a:lnTo>
                  <a:lnTo>
                    <a:pt x="72501" y="4767"/>
                  </a:lnTo>
                  <a:lnTo>
                    <a:pt x="89154" y="14685"/>
                  </a:lnTo>
                  <a:lnTo>
                    <a:pt x="111684" y="39011"/>
                  </a:lnTo>
                  <a:lnTo>
                    <a:pt x="139709" y="99394"/>
                  </a:lnTo>
                  <a:lnTo>
                    <a:pt x="147399" y="1517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3617847" y="4071510"/>
              <a:ext cx="98713" cy="171475"/>
            </a:xfrm>
            <a:custGeom>
              <a:avLst/>
              <a:gdLst/>
              <a:ahLst/>
              <a:cxnLst/>
              <a:rect l="0" t="0" r="0" b="0"/>
              <a:pathLst>
                <a:path w="98713" h="171475">
                  <a:moveTo>
                    <a:pt x="98712" y="13547"/>
                  </a:moveTo>
                  <a:lnTo>
                    <a:pt x="81945" y="2368"/>
                  </a:lnTo>
                  <a:lnTo>
                    <a:pt x="64354" y="0"/>
                  </a:lnTo>
                  <a:lnTo>
                    <a:pt x="54750" y="1006"/>
                  </a:lnTo>
                  <a:lnTo>
                    <a:pt x="37839" y="8363"/>
                  </a:lnTo>
                  <a:lnTo>
                    <a:pt x="30054" y="13601"/>
                  </a:lnTo>
                  <a:lnTo>
                    <a:pt x="18285" y="28778"/>
                  </a:lnTo>
                  <a:lnTo>
                    <a:pt x="1197" y="67118"/>
                  </a:lnTo>
                  <a:lnTo>
                    <a:pt x="0" y="90779"/>
                  </a:lnTo>
                  <a:lnTo>
                    <a:pt x="4538" y="115722"/>
                  </a:lnTo>
                  <a:lnTo>
                    <a:pt x="14353" y="138507"/>
                  </a:lnTo>
                  <a:lnTo>
                    <a:pt x="29634" y="154092"/>
                  </a:lnTo>
                  <a:lnTo>
                    <a:pt x="46954" y="163749"/>
                  </a:lnTo>
                  <a:lnTo>
                    <a:pt x="77655" y="1714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3796780" y="4063150"/>
              <a:ext cx="96574" cy="200892"/>
            </a:xfrm>
            <a:custGeom>
              <a:avLst/>
              <a:gdLst/>
              <a:ahLst/>
              <a:cxnLst/>
              <a:rect l="0" t="0" r="0" b="0"/>
              <a:pathLst>
                <a:path w="96574" h="200892">
                  <a:moveTo>
                    <a:pt x="25064" y="64021"/>
                  </a:moveTo>
                  <a:lnTo>
                    <a:pt x="69027" y="43777"/>
                  </a:lnTo>
                  <a:lnTo>
                    <a:pt x="93722" y="24617"/>
                  </a:lnTo>
                  <a:lnTo>
                    <a:pt x="96573" y="17865"/>
                  </a:lnTo>
                  <a:lnTo>
                    <a:pt x="96133" y="11023"/>
                  </a:lnTo>
                  <a:lnTo>
                    <a:pt x="93500" y="4123"/>
                  </a:lnTo>
                  <a:lnTo>
                    <a:pt x="88236" y="692"/>
                  </a:lnTo>
                  <a:lnTo>
                    <a:pt x="73028" y="0"/>
                  </a:lnTo>
                  <a:lnTo>
                    <a:pt x="57690" y="9830"/>
                  </a:lnTo>
                  <a:lnTo>
                    <a:pt x="28779" y="44738"/>
                  </a:lnTo>
                  <a:lnTo>
                    <a:pt x="1132" y="106290"/>
                  </a:lnTo>
                  <a:lnTo>
                    <a:pt x="0" y="127261"/>
                  </a:lnTo>
                  <a:lnTo>
                    <a:pt x="4566" y="148280"/>
                  </a:lnTo>
                  <a:lnTo>
                    <a:pt x="14394" y="169319"/>
                  </a:lnTo>
                  <a:lnTo>
                    <a:pt x="29681" y="184130"/>
                  </a:lnTo>
                  <a:lnTo>
                    <a:pt x="48173" y="193442"/>
                  </a:lnTo>
                  <a:lnTo>
                    <a:pt x="88235" y="2008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4308986" y="4095585"/>
              <a:ext cx="136804" cy="174099"/>
            </a:xfrm>
            <a:custGeom>
              <a:avLst/>
              <a:gdLst/>
              <a:ahLst/>
              <a:cxnLst/>
              <a:rect l="0" t="0" r="0" b="0"/>
              <a:pathLst>
                <a:path w="136804" h="174099">
                  <a:moveTo>
                    <a:pt x="91925" y="0"/>
                  </a:moveTo>
                  <a:lnTo>
                    <a:pt x="47963" y="20244"/>
                  </a:lnTo>
                  <a:lnTo>
                    <a:pt x="23268" y="39404"/>
                  </a:lnTo>
                  <a:lnTo>
                    <a:pt x="6722" y="65488"/>
                  </a:lnTo>
                  <a:lnTo>
                    <a:pt x="0" y="101032"/>
                  </a:lnTo>
                  <a:lnTo>
                    <a:pt x="3597" y="135610"/>
                  </a:lnTo>
                  <a:lnTo>
                    <a:pt x="12114" y="154248"/>
                  </a:lnTo>
                  <a:lnTo>
                    <a:pt x="17661" y="162494"/>
                  </a:lnTo>
                  <a:lnTo>
                    <a:pt x="26038" y="167991"/>
                  </a:lnTo>
                  <a:lnTo>
                    <a:pt x="47825" y="174098"/>
                  </a:lnTo>
                  <a:lnTo>
                    <a:pt x="57846" y="173387"/>
                  </a:lnTo>
                  <a:lnTo>
                    <a:pt x="75219" y="166359"/>
                  </a:lnTo>
                  <a:lnTo>
                    <a:pt x="103743" y="143658"/>
                  </a:lnTo>
                  <a:lnTo>
                    <a:pt x="123243" y="114705"/>
                  </a:lnTo>
                  <a:lnTo>
                    <a:pt x="136430" y="83900"/>
                  </a:lnTo>
                  <a:lnTo>
                    <a:pt x="136803" y="73481"/>
                  </a:lnTo>
                  <a:lnTo>
                    <a:pt x="130979" y="52545"/>
                  </a:lnTo>
                  <a:lnTo>
                    <a:pt x="109345" y="14019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4476184" y="3821844"/>
              <a:ext cx="72128" cy="400084"/>
            </a:xfrm>
            <a:custGeom>
              <a:avLst/>
              <a:gdLst/>
              <a:ahLst/>
              <a:cxnLst/>
              <a:rect l="0" t="0" r="0" b="0"/>
              <a:pathLst>
                <a:path w="72128" h="400084">
                  <a:moveTo>
                    <a:pt x="72127" y="400083"/>
                  </a:moveTo>
                  <a:lnTo>
                    <a:pt x="44615" y="346208"/>
                  </a:lnTo>
                  <a:lnTo>
                    <a:pt x="33244" y="301964"/>
                  </a:lnTo>
                  <a:lnTo>
                    <a:pt x="25062" y="248511"/>
                  </a:lnTo>
                  <a:lnTo>
                    <a:pt x="8766" y="187231"/>
                  </a:lnTo>
                  <a:lnTo>
                    <a:pt x="469" y="132910"/>
                  </a:lnTo>
                  <a:lnTo>
                    <a:pt x="0" y="78290"/>
                  </a:lnTo>
                  <a:lnTo>
                    <a:pt x="4196" y="54683"/>
                  </a:lnTo>
                  <a:lnTo>
                    <a:pt x="16199" y="35612"/>
                  </a:lnTo>
                  <a:lnTo>
                    <a:pt x="6159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4443026" y="4065463"/>
              <a:ext cx="157928" cy="9066"/>
            </a:xfrm>
            <a:custGeom>
              <a:avLst/>
              <a:gdLst/>
              <a:ahLst/>
              <a:cxnLst/>
              <a:rect l="0" t="0" r="0" b="0"/>
              <a:pathLst>
                <a:path w="157928" h="9066">
                  <a:moveTo>
                    <a:pt x="157927" y="9065"/>
                  </a:moveTo>
                  <a:lnTo>
                    <a:pt x="115236" y="5946"/>
                  </a:lnTo>
                  <a:lnTo>
                    <a:pt x="67996" y="0"/>
                  </a:lnTo>
                  <a:lnTo>
                    <a:pt x="17403" y="7063"/>
                  </a:lnTo>
                  <a:lnTo>
                    <a:pt x="0" y="90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4885222" y="3821844"/>
              <a:ext cx="182272" cy="379027"/>
            </a:xfrm>
            <a:custGeom>
              <a:avLst/>
              <a:gdLst/>
              <a:ahLst/>
              <a:cxnLst/>
              <a:rect l="0" t="0" r="0" b="0"/>
              <a:pathLst>
                <a:path w="182272" h="379027">
                  <a:moveTo>
                    <a:pt x="0" y="0"/>
                  </a:moveTo>
                  <a:lnTo>
                    <a:pt x="5589" y="58617"/>
                  </a:lnTo>
                  <a:lnTo>
                    <a:pt x="16789" y="121197"/>
                  </a:lnTo>
                  <a:lnTo>
                    <a:pt x="19792" y="171351"/>
                  </a:lnTo>
                  <a:lnTo>
                    <a:pt x="20807" y="233932"/>
                  </a:lnTo>
                  <a:lnTo>
                    <a:pt x="20983" y="284953"/>
                  </a:lnTo>
                  <a:lnTo>
                    <a:pt x="15453" y="343416"/>
                  </a:lnTo>
                  <a:lnTo>
                    <a:pt x="12642" y="348267"/>
                  </a:lnTo>
                  <a:lnTo>
                    <a:pt x="9598" y="347992"/>
                  </a:lnTo>
                  <a:lnTo>
                    <a:pt x="6399" y="344298"/>
                  </a:lnTo>
                  <a:lnTo>
                    <a:pt x="1896" y="316744"/>
                  </a:lnTo>
                  <a:lnTo>
                    <a:pt x="11703" y="254997"/>
                  </a:lnTo>
                  <a:lnTo>
                    <a:pt x="19239" y="233825"/>
                  </a:lnTo>
                  <a:lnTo>
                    <a:pt x="37806" y="208752"/>
                  </a:lnTo>
                  <a:lnTo>
                    <a:pt x="55407" y="193774"/>
                  </a:lnTo>
                  <a:lnTo>
                    <a:pt x="65014" y="190014"/>
                  </a:lnTo>
                  <a:lnTo>
                    <a:pt x="85047" y="188956"/>
                  </a:lnTo>
                  <a:lnTo>
                    <a:pt x="116056" y="200527"/>
                  </a:lnTo>
                  <a:lnTo>
                    <a:pt x="164351" y="238997"/>
                  </a:lnTo>
                  <a:lnTo>
                    <a:pt x="180238" y="270986"/>
                  </a:lnTo>
                  <a:lnTo>
                    <a:pt x="182271" y="296693"/>
                  </a:lnTo>
                  <a:lnTo>
                    <a:pt x="178106" y="321377"/>
                  </a:lnTo>
                  <a:lnTo>
                    <a:pt x="168455" y="340146"/>
                  </a:lnTo>
                  <a:lnTo>
                    <a:pt x="144279" y="363867"/>
                  </a:lnTo>
                  <a:lnTo>
                    <a:pt x="121836" y="372289"/>
                  </a:lnTo>
                  <a:lnTo>
                    <a:pt x="63171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5097617" y="3978507"/>
              <a:ext cx="116503" cy="222364"/>
            </a:xfrm>
            <a:custGeom>
              <a:avLst/>
              <a:gdLst/>
              <a:ahLst/>
              <a:cxnLst/>
              <a:rect l="0" t="0" r="0" b="0"/>
              <a:pathLst>
                <a:path w="116503" h="222364">
                  <a:moveTo>
                    <a:pt x="19233" y="117078"/>
                  </a:moveTo>
                  <a:lnTo>
                    <a:pt x="73108" y="97950"/>
                  </a:lnTo>
                  <a:lnTo>
                    <a:pt x="93480" y="86740"/>
                  </a:lnTo>
                  <a:lnTo>
                    <a:pt x="107993" y="70839"/>
                  </a:lnTo>
                  <a:lnTo>
                    <a:pt x="113501" y="61686"/>
                  </a:lnTo>
                  <a:lnTo>
                    <a:pt x="116502" y="39037"/>
                  </a:lnTo>
                  <a:lnTo>
                    <a:pt x="115664" y="26446"/>
                  </a:lnTo>
                  <a:lnTo>
                    <a:pt x="111596" y="16883"/>
                  </a:lnTo>
                  <a:lnTo>
                    <a:pt x="97718" y="3137"/>
                  </a:lnTo>
                  <a:lnTo>
                    <a:pt x="89104" y="173"/>
                  </a:lnTo>
                  <a:lnTo>
                    <a:pt x="70173" y="0"/>
                  </a:lnTo>
                  <a:lnTo>
                    <a:pt x="53181" y="6941"/>
                  </a:lnTo>
                  <a:lnTo>
                    <a:pt x="23209" y="30462"/>
                  </a:lnTo>
                  <a:lnTo>
                    <a:pt x="7412" y="56319"/>
                  </a:lnTo>
                  <a:lnTo>
                    <a:pt x="0" y="113309"/>
                  </a:lnTo>
                  <a:lnTo>
                    <a:pt x="1056" y="160155"/>
                  </a:lnTo>
                  <a:lnTo>
                    <a:pt x="9594" y="181457"/>
                  </a:lnTo>
                  <a:lnTo>
                    <a:pt x="24307" y="195604"/>
                  </a:lnTo>
                  <a:lnTo>
                    <a:pt x="82404" y="2223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5306362" y="4064000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0" y="0"/>
                  </a:moveTo>
                  <a:lnTo>
                    <a:pt x="3120" y="42691"/>
                  </a:lnTo>
                  <a:lnTo>
                    <a:pt x="9065" y="95520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5295834" y="390607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5413978" y="4009664"/>
              <a:ext cx="155598" cy="169815"/>
            </a:xfrm>
            <a:custGeom>
              <a:avLst/>
              <a:gdLst/>
              <a:ahLst/>
              <a:cxnLst/>
              <a:rect l="0" t="0" r="0" b="0"/>
              <a:pathLst>
                <a:path w="155598" h="169815">
                  <a:moveTo>
                    <a:pt x="29255" y="96450"/>
                  </a:moveTo>
                  <a:lnTo>
                    <a:pt x="29255" y="150594"/>
                  </a:lnTo>
                  <a:lnTo>
                    <a:pt x="29255" y="164132"/>
                  </a:lnTo>
                  <a:lnTo>
                    <a:pt x="26915" y="169647"/>
                  </a:lnTo>
                  <a:lnTo>
                    <a:pt x="23016" y="169814"/>
                  </a:lnTo>
                  <a:lnTo>
                    <a:pt x="18076" y="166416"/>
                  </a:lnTo>
                  <a:lnTo>
                    <a:pt x="5536" y="144867"/>
                  </a:lnTo>
                  <a:lnTo>
                    <a:pt x="0" y="110665"/>
                  </a:lnTo>
                  <a:lnTo>
                    <a:pt x="6535" y="65593"/>
                  </a:lnTo>
                  <a:lnTo>
                    <a:pt x="16934" y="34664"/>
                  </a:lnTo>
                  <a:lnTo>
                    <a:pt x="28068" y="17907"/>
                  </a:lnTo>
                  <a:lnTo>
                    <a:pt x="47055" y="5780"/>
                  </a:lnTo>
                  <a:lnTo>
                    <a:pt x="58669" y="908"/>
                  </a:lnTo>
                  <a:lnTo>
                    <a:pt x="69921" y="0"/>
                  </a:lnTo>
                  <a:lnTo>
                    <a:pt x="91782" y="5230"/>
                  </a:lnTo>
                  <a:lnTo>
                    <a:pt x="110077" y="18473"/>
                  </a:lnTo>
                  <a:lnTo>
                    <a:pt x="124837" y="36057"/>
                  </a:lnTo>
                  <a:lnTo>
                    <a:pt x="147762" y="86287"/>
                  </a:lnTo>
                  <a:lnTo>
                    <a:pt x="155597" y="1490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5590632" y="4031313"/>
              <a:ext cx="187851" cy="422242"/>
            </a:xfrm>
            <a:custGeom>
              <a:avLst/>
              <a:gdLst/>
              <a:ahLst/>
              <a:cxnLst/>
              <a:rect l="0" t="0" r="0" b="0"/>
              <a:pathLst>
                <a:path w="187851" h="422242">
                  <a:moveTo>
                    <a:pt x="178984" y="64272"/>
                  </a:moveTo>
                  <a:lnTo>
                    <a:pt x="141898" y="12737"/>
                  </a:lnTo>
                  <a:lnTo>
                    <a:pt x="123897" y="1204"/>
                  </a:lnTo>
                  <a:lnTo>
                    <a:pt x="114184" y="0"/>
                  </a:lnTo>
                  <a:lnTo>
                    <a:pt x="94032" y="4901"/>
                  </a:lnTo>
                  <a:lnTo>
                    <a:pt x="76497" y="17998"/>
                  </a:lnTo>
                  <a:lnTo>
                    <a:pt x="62074" y="36687"/>
                  </a:lnTo>
                  <a:lnTo>
                    <a:pt x="48548" y="73516"/>
                  </a:lnTo>
                  <a:lnTo>
                    <a:pt x="43385" y="127883"/>
                  </a:lnTo>
                  <a:lnTo>
                    <a:pt x="45018" y="153375"/>
                  </a:lnTo>
                  <a:lnTo>
                    <a:pt x="53544" y="172504"/>
                  </a:lnTo>
                  <a:lnTo>
                    <a:pt x="60262" y="177371"/>
                  </a:lnTo>
                  <a:lnTo>
                    <a:pt x="68251" y="179445"/>
                  </a:lnTo>
                  <a:lnTo>
                    <a:pt x="77086" y="179659"/>
                  </a:lnTo>
                  <a:lnTo>
                    <a:pt x="93142" y="173657"/>
                  </a:lnTo>
                  <a:lnTo>
                    <a:pt x="122513" y="150740"/>
                  </a:lnTo>
                  <a:lnTo>
                    <a:pt x="143795" y="124987"/>
                  </a:lnTo>
                  <a:lnTo>
                    <a:pt x="149676" y="122297"/>
                  </a:lnTo>
                  <a:lnTo>
                    <a:pt x="154766" y="124012"/>
                  </a:lnTo>
                  <a:lnTo>
                    <a:pt x="163541" y="135277"/>
                  </a:lnTo>
                  <a:lnTo>
                    <a:pt x="171341" y="151982"/>
                  </a:lnTo>
                  <a:lnTo>
                    <a:pt x="181097" y="209935"/>
                  </a:lnTo>
                  <a:lnTo>
                    <a:pt x="187850" y="259032"/>
                  </a:lnTo>
                  <a:lnTo>
                    <a:pt x="183431" y="299923"/>
                  </a:lnTo>
                  <a:lnTo>
                    <a:pt x="174722" y="321474"/>
                  </a:lnTo>
                  <a:lnTo>
                    <a:pt x="142158" y="369024"/>
                  </a:lnTo>
                  <a:lnTo>
                    <a:pt x="114261" y="391785"/>
                  </a:lnTo>
                  <a:lnTo>
                    <a:pt x="94066" y="402076"/>
                  </a:lnTo>
                  <a:lnTo>
                    <a:pt x="33689" y="413563"/>
                  </a:lnTo>
                  <a:lnTo>
                    <a:pt x="0" y="4222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6120862" y="3895544"/>
              <a:ext cx="197127" cy="237817"/>
            </a:xfrm>
            <a:custGeom>
              <a:avLst/>
              <a:gdLst/>
              <a:ahLst/>
              <a:cxnLst/>
              <a:rect l="0" t="0" r="0" b="0"/>
              <a:pathLst>
                <a:path w="197127" h="237817">
                  <a:moveTo>
                    <a:pt x="154123" y="0"/>
                  </a:moveTo>
                  <a:lnTo>
                    <a:pt x="95506" y="5589"/>
                  </a:lnTo>
                  <a:lnTo>
                    <a:pt x="38909" y="29664"/>
                  </a:lnTo>
                  <a:lnTo>
                    <a:pt x="10021" y="44664"/>
                  </a:lnTo>
                  <a:lnTo>
                    <a:pt x="1903" y="50833"/>
                  </a:lnTo>
                  <a:lnTo>
                    <a:pt x="0" y="56115"/>
                  </a:lnTo>
                  <a:lnTo>
                    <a:pt x="2241" y="60807"/>
                  </a:lnTo>
                  <a:lnTo>
                    <a:pt x="7245" y="65104"/>
                  </a:lnTo>
                  <a:lnTo>
                    <a:pt x="66959" y="84020"/>
                  </a:lnTo>
                  <a:lnTo>
                    <a:pt x="122150" y="102918"/>
                  </a:lnTo>
                  <a:lnTo>
                    <a:pt x="152838" y="121871"/>
                  </a:lnTo>
                  <a:lnTo>
                    <a:pt x="192096" y="169254"/>
                  </a:lnTo>
                  <a:lnTo>
                    <a:pt x="197126" y="189867"/>
                  </a:lnTo>
                  <a:lnTo>
                    <a:pt x="196829" y="200277"/>
                  </a:lnTo>
                  <a:lnTo>
                    <a:pt x="193122" y="209557"/>
                  </a:lnTo>
                  <a:lnTo>
                    <a:pt x="179645" y="226107"/>
                  </a:lnTo>
                  <a:lnTo>
                    <a:pt x="158837" y="235023"/>
                  </a:lnTo>
                  <a:lnTo>
                    <a:pt x="132821" y="237816"/>
                  </a:lnTo>
                  <a:lnTo>
                    <a:pt x="74699" y="230076"/>
                  </a:lnTo>
                  <a:lnTo>
                    <a:pt x="38309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6327627" y="3923927"/>
              <a:ext cx="168457" cy="175387"/>
            </a:xfrm>
            <a:custGeom>
              <a:avLst/>
              <a:gdLst/>
              <a:ahLst/>
              <a:cxnLst/>
              <a:rect l="0" t="0" r="0" b="0"/>
              <a:pathLst>
                <a:path w="168457" h="175387">
                  <a:moveTo>
                    <a:pt x="0" y="97959"/>
                  </a:moveTo>
                  <a:lnTo>
                    <a:pt x="37478" y="89626"/>
                  </a:lnTo>
                  <a:lnTo>
                    <a:pt x="83312" y="82275"/>
                  </a:lnTo>
                  <a:lnTo>
                    <a:pt x="109953" y="67315"/>
                  </a:lnTo>
                  <a:lnTo>
                    <a:pt x="122178" y="51584"/>
                  </a:lnTo>
                  <a:lnTo>
                    <a:pt x="127075" y="42476"/>
                  </a:lnTo>
                  <a:lnTo>
                    <a:pt x="128001" y="34064"/>
                  </a:lnTo>
                  <a:lnTo>
                    <a:pt x="122790" y="18478"/>
                  </a:lnTo>
                  <a:lnTo>
                    <a:pt x="109556" y="6872"/>
                  </a:lnTo>
                  <a:lnTo>
                    <a:pt x="101113" y="2139"/>
                  </a:lnTo>
                  <a:lnTo>
                    <a:pt x="79254" y="0"/>
                  </a:lnTo>
                  <a:lnTo>
                    <a:pt x="56281" y="4119"/>
                  </a:lnTo>
                  <a:lnTo>
                    <a:pt x="38272" y="13748"/>
                  </a:lnTo>
                  <a:lnTo>
                    <a:pt x="14979" y="37912"/>
                  </a:lnTo>
                  <a:lnTo>
                    <a:pt x="6658" y="60353"/>
                  </a:lnTo>
                  <a:lnTo>
                    <a:pt x="4129" y="84755"/>
                  </a:lnTo>
                  <a:lnTo>
                    <a:pt x="6904" y="107298"/>
                  </a:lnTo>
                  <a:lnTo>
                    <a:pt x="20633" y="139720"/>
                  </a:lnTo>
                  <a:lnTo>
                    <a:pt x="39196" y="154734"/>
                  </a:lnTo>
                  <a:lnTo>
                    <a:pt x="83651" y="173904"/>
                  </a:lnTo>
                  <a:lnTo>
                    <a:pt x="108148" y="175386"/>
                  </a:lnTo>
                  <a:lnTo>
                    <a:pt x="168456" y="1611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6506611" y="3769202"/>
              <a:ext cx="31587" cy="357970"/>
            </a:xfrm>
            <a:custGeom>
              <a:avLst/>
              <a:gdLst/>
              <a:ahLst/>
              <a:cxnLst/>
              <a:rect l="0" t="0" r="0" b="0"/>
              <a:pathLst>
                <a:path w="31587" h="357970">
                  <a:moveTo>
                    <a:pt x="0" y="0"/>
                  </a:moveTo>
                  <a:lnTo>
                    <a:pt x="0" y="48930"/>
                  </a:lnTo>
                  <a:lnTo>
                    <a:pt x="5589" y="108061"/>
                  </a:lnTo>
                  <a:lnTo>
                    <a:pt x="10723" y="170867"/>
                  </a:lnTo>
                  <a:lnTo>
                    <a:pt x="18669" y="222614"/>
                  </a:lnTo>
                  <a:lnTo>
                    <a:pt x="20586" y="277550"/>
                  </a:lnTo>
                  <a:lnTo>
                    <a:pt x="28200" y="336018"/>
                  </a:lnTo>
                  <a:lnTo>
                    <a:pt x="31586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6618474" y="3893703"/>
              <a:ext cx="151350" cy="173585"/>
            </a:xfrm>
            <a:custGeom>
              <a:avLst/>
              <a:gdLst/>
              <a:ahLst/>
              <a:cxnLst/>
              <a:rect l="0" t="0" r="0" b="0"/>
              <a:pathLst>
                <a:path w="151350" h="173585">
                  <a:moveTo>
                    <a:pt x="3951" y="117654"/>
                  </a:moveTo>
                  <a:lnTo>
                    <a:pt x="57826" y="81738"/>
                  </a:lnTo>
                  <a:lnTo>
                    <a:pt x="95830" y="51201"/>
                  </a:lnTo>
                  <a:lnTo>
                    <a:pt x="103808" y="41767"/>
                  </a:lnTo>
                  <a:lnTo>
                    <a:pt x="106787" y="33137"/>
                  </a:lnTo>
                  <a:lnTo>
                    <a:pt x="106433" y="25045"/>
                  </a:lnTo>
                  <a:lnTo>
                    <a:pt x="103858" y="17310"/>
                  </a:lnTo>
                  <a:lnTo>
                    <a:pt x="91638" y="5596"/>
                  </a:lnTo>
                  <a:lnTo>
                    <a:pt x="83466" y="835"/>
                  </a:lnTo>
                  <a:lnTo>
                    <a:pt x="74508" y="0"/>
                  </a:lnTo>
                  <a:lnTo>
                    <a:pt x="55197" y="5312"/>
                  </a:lnTo>
                  <a:lnTo>
                    <a:pt x="30183" y="21457"/>
                  </a:lnTo>
                  <a:lnTo>
                    <a:pt x="18339" y="37465"/>
                  </a:lnTo>
                  <a:lnTo>
                    <a:pt x="1204" y="76338"/>
                  </a:lnTo>
                  <a:lnTo>
                    <a:pt x="0" y="96952"/>
                  </a:lnTo>
                  <a:lnTo>
                    <a:pt x="4534" y="116642"/>
                  </a:lnTo>
                  <a:lnTo>
                    <a:pt x="14349" y="133192"/>
                  </a:lnTo>
                  <a:lnTo>
                    <a:pt x="38617" y="155663"/>
                  </a:lnTo>
                  <a:lnTo>
                    <a:pt x="73624" y="171550"/>
                  </a:lnTo>
                  <a:lnTo>
                    <a:pt x="96918" y="173584"/>
                  </a:lnTo>
                  <a:lnTo>
                    <a:pt x="151349" y="1702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6826498" y="3879426"/>
              <a:ext cx="101254" cy="184575"/>
            </a:xfrm>
            <a:custGeom>
              <a:avLst/>
              <a:gdLst/>
              <a:ahLst/>
              <a:cxnLst/>
              <a:rect l="0" t="0" r="0" b="0"/>
              <a:pathLst>
                <a:path w="101254" h="184575">
                  <a:moveTo>
                    <a:pt x="101253" y="5589"/>
                  </a:moveTo>
                  <a:lnTo>
                    <a:pt x="84485" y="0"/>
                  </a:lnTo>
                  <a:lnTo>
                    <a:pt x="66895" y="3495"/>
                  </a:lnTo>
                  <a:lnTo>
                    <a:pt x="40379" y="18617"/>
                  </a:lnTo>
                  <a:lnTo>
                    <a:pt x="17706" y="41035"/>
                  </a:lnTo>
                  <a:lnTo>
                    <a:pt x="10460" y="50276"/>
                  </a:lnTo>
                  <a:lnTo>
                    <a:pt x="2409" y="73023"/>
                  </a:lnTo>
                  <a:lnTo>
                    <a:pt x="0" y="98731"/>
                  </a:lnTo>
                  <a:lnTo>
                    <a:pt x="2830" y="125754"/>
                  </a:lnTo>
                  <a:lnTo>
                    <a:pt x="11106" y="147123"/>
                  </a:lnTo>
                  <a:lnTo>
                    <a:pt x="16588" y="156097"/>
                  </a:lnTo>
                  <a:lnTo>
                    <a:pt x="35158" y="169188"/>
                  </a:lnTo>
                  <a:lnTo>
                    <a:pt x="65682" y="180014"/>
                  </a:lnTo>
                  <a:lnTo>
                    <a:pt x="90724" y="1845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7006202" y="3706031"/>
              <a:ext cx="16306" cy="336913"/>
            </a:xfrm>
            <a:custGeom>
              <a:avLst/>
              <a:gdLst/>
              <a:ahLst/>
              <a:cxnLst/>
              <a:rect l="0" t="0" r="0" b="0"/>
              <a:pathLst>
                <a:path w="16306" h="336913">
                  <a:moveTo>
                    <a:pt x="16305" y="0"/>
                  </a:moveTo>
                  <a:lnTo>
                    <a:pt x="7241" y="58617"/>
                  </a:lnTo>
                  <a:lnTo>
                    <a:pt x="0" y="112790"/>
                  </a:lnTo>
                  <a:lnTo>
                    <a:pt x="4290" y="171671"/>
                  </a:lnTo>
                  <a:lnTo>
                    <a:pt x="8455" y="222051"/>
                  </a:lnTo>
                  <a:lnTo>
                    <a:pt x="13980" y="274023"/>
                  </a:lnTo>
                  <a:lnTo>
                    <a:pt x="16305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6896165" y="3842901"/>
              <a:ext cx="231628" cy="1"/>
            </a:xfrm>
            <a:custGeom>
              <a:avLst/>
              <a:gdLst/>
              <a:ahLst/>
              <a:cxnLst/>
              <a:rect l="0" t="0" r="0" b="0"/>
              <a:pathLst>
                <a:path w="231628" h="1">
                  <a:moveTo>
                    <a:pt x="231627" y="0"/>
                  </a:moveTo>
                  <a:lnTo>
                    <a:pt x="182697" y="0"/>
                  </a:lnTo>
                  <a:lnTo>
                    <a:pt x="123566" y="0"/>
                  </a:lnTo>
                  <a:lnTo>
                    <a:pt x="66826" y="0"/>
                  </a:lnTo>
                  <a:lnTo>
                    <a:pt x="1991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7130494" y="3861804"/>
              <a:ext cx="110665" cy="202197"/>
            </a:xfrm>
            <a:custGeom>
              <a:avLst/>
              <a:gdLst/>
              <a:ahLst/>
              <a:cxnLst/>
              <a:rect l="0" t="0" r="0" b="0"/>
              <a:pathLst>
                <a:path w="110665" h="202197">
                  <a:moveTo>
                    <a:pt x="7827" y="96911"/>
                  </a:moveTo>
                  <a:lnTo>
                    <a:pt x="61702" y="68230"/>
                  </a:lnTo>
                  <a:lnTo>
                    <a:pt x="107685" y="36708"/>
                  </a:lnTo>
                  <a:lnTo>
                    <a:pt x="110664" y="29869"/>
                  </a:lnTo>
                  <a:lnTo>
                    <a:pt x="110310" y="22970"/>
                  </a:lnTo>
                  <a:lnTo>
                    <a:pt x="107734" y="16032"/>
                  </a:lnTo>
                  <a:lnTo>
                    <a:pt x="95514" y="5202"/>
                  </a:lnTo>
                  <a:lnTo>
                    <a:pt x="87342" y="677"/>
                  </a:lnTo>
                  <a:lnTo>
                    <a:pt x="79555" y="0"/>
                  </a:lnTo>
                  <a:lnTo>
                    <a:pt x="64662" y="5486"/>
                  </a:lnTo>
                  <a:lnTo>
                    <a:pt x="43124" y="21729"/>
                  </a:lnTo>
                  <a:lnTo>
                    <a:pt x="21926" y="46948"/>
                  </a:lnTo>
                  <a:lnTo>
                    <a:pt x="6415" y="82237"/>
                  </a:lnTo>
                  <a:lnTo>
                    <a:pt x="0" y="122329"/>
                  </a:lnTo>
                  <a:lnTo>
                    <a:pt x="4738" y="146812"/>
                  </a:lnTo>
                  <a:lnTo>
                    <a:pt x="20560" y="177207"/>
                  </a:lnTo>
                  <a:lnTo>
                    <a:pt x="26844" y="185536"/>
                  </a:lnTo>
                  <a:lnTo>
                    <a:pt x="46305" y="194791"/>
                  </a:lnTo>
                  <a:lnTo>
                    <a:pt x="102583" y="2021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7318539" y="3887942"/>
              <a:ext cx="135638" cy="190323"/>
            </a:xfrm>
            <a:custGeom>
              <a:avLst/>
              <a:gdLst/>
              <a:ahLst/>
              <a:cxnLst/>
              <a:rect l="0" t="0" r="0" b="0"/>
              <a:pathLst>
                <a:path w="135638" h="190323">
                  <a:moveTo>
                    <a:pt x="125108" y="18130"/>
                  </a:moveTo>
                  <a:lnTo>
                    <a:pt x="108341" y="6952"/>
                  </a:lnTo>
                  <a:lnTo>
                    <a:pt x="75556" y="0"/>
                  </a:lnTo>
                  <a:lnTo>
                    <a:pt x="55903" y="4613"/>
                  </a:lnTo>
                  <a:lnTo>
                    <a:pt x="39368" y="15632"/>
                  </a:lnTo>
                  <a:lnTo>
                    <a:pt x="18075" y="41566"/>
                  </a:lnTo>
                  <a:lnTo>
                    <a:pt x="8128" y="61302"/>
                  </a:lnTo>
                  <a:lnTo>
                    <a:pt x="0" y="124479"/>
                  </a:lnTo>
                  <a:lnTo>
                    <a:pt x="1654" y="150794"/>
                  </a:lnTo>
                  <a:lnTo>
                    <a:pt x="10188" y="174188"/>
                  </a:lnTo>
                  <a:lnTo>
                    <a:pt x="18079" y="181830"/>
                  </a:lnTo>
                  <a:lnTo>
                    <a:pt x="39325" y="190322"/>
                  </a:lnTo>
                  <a:lnTo>
                    <a:pt x="49202" y="190246"/>
                  </a:lnTo>
                  <a:lnTo>
                    <a:pt x="66416" y="183923"/>
                  </a:lnTo>
                  <a:lnTo>
                    <a:pt x="89261" y="161621"/>
                  </a:lnTo>
                  <a:lnTo>
                    <a:pt x="113556" y="112372"/>
                  </a:lnTo>
                  <a:lnTo>
                    <a:pt x="135637" y="497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7444130" y="3675972"/>
              <a:ext cx="41632" cy="366972"/>
            </a:xfrm>
            <a:custGeom>
              <a:avLst/>
              <a:gdLst/>
              <a:ahLst/>
              <a:cxnLst/>
              <a:rect l="0" t="0" r="0" b="0"/>
              <a:pathLst>
                <a:path w="41632" h="366972">
                  <a:moveTo>
                    <a:pt x="31103" y="166929"/>
                  </a:moveTo>
                  <a:lnTo>
                    <a:pt x="31103" y="117999"/>
                  </a:lnTo>
                  <a:lnTo>
                    <a:pt x="31103" y="70153"/>
                  </a:lnTo>
                  <a:lnTo>
                    <a:pt x="31103" y="7173"/>
                  </a:lnTo>
                  <a:lnTo>
                    <a:pt x="29933" y="764"/>
                  </a:lnTo>
                  <a:lnTo>
                    <a:pt x="27983" y="0"/>
                  </a:lnTo>
                  <a:lnTo>
                    <a:pt x="22697" y="8511"/>
                  </a:lnTo>
                  <a:lnTo>
                    <a:pt x="14314" y="35372"/>
                  </a:lnTo>
                  <a:lnTo>
                    <a:pt x="7770" y="92546"/>
                  </a:lnTo>
                  <a:lnTo>
                    <a:pt x="1148" y="154836"/>
                  </a:lnTo>
                  <a:lnTo>
                    <a:pt x="0" y="206110"/>
                  </a:lnTo>
                  <a:lnTo>
                    <a:pt x="8019" y="266262"/>
                  </a:lnTo>
                  <a:lnTo>
                    <a:pt x="24279" y="324073"/>
                  </a:lnTo>
                  <a:lnTo>
                    <a:pt x="41631" y="3669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/>
          <p:cNvGrpSpPr/>
          <p:nvPr/>
        </p:nvGrpSpPr>
        <p:grpSpPr>
          <a:xfrm>
            <a:off x="536953" y="347440"/>
            <a:ext cx="4432498" cy="714921"/>
            <a:chOff x="536953" y="347440"/>
            <a:chExt cx="4432498" cy="714921"/>
          </a:xfrm>
        </p:grpSpPr>
        <p:sp>
          <p:nvSpPr>
            <p:cNvPr id="2" name="Freeform 1"/>
            <p:cNvSpPr/>
            <p:nvPr/>
          </p:nvSpPr>
          <p:spPr>
            <a:xfrm>
              <a:off x="720428" y="442196"/>
              <a:ext cx="37624" cy="400084"/>
            </a:xfrm>
            <a:custGeom>
              <a:avLst/>
              <a:gdLst/>
              <a:ahLst/>
              <a:cxnLst/>
              <a:rect l="0" t="0" r="0" b="0"/>
              <a:pathLst>
                <a:path w="37624" h="400084">
                  <a:moveTo>
                    <a:pt x="37623" y="0"/>
                  </a:moveTo>
                  <a:lnTo>
                    <a:pt x="22969" y="55141"/>
                  </a:lnTo>
                  <a:lnTo>
                    <a:pt x="18463" y="103556"/>
                  </a:lnTo>
                  <a:lnTo>
                    <a:pt x="11539" y="160535"/>
                  </a:lnTo>
                  <a:lnTo>
                    <a:pt x="7668" y="221871"/>
                  </a:lnTo>
                  <a:lnTo>
                    <a:pt x="6521" y="278910"/>
                  </a:lnTo>
                  <a:lnTo>
                    <a:pt x="4963" y="342179"/>
                  </a:lnTo>
                  <a:lnTo>
                    <a:pt x="0" y="380847"/>
                  </a:lnTo>
                  <a:lnTo>
                    <a:pt x="843" y="387259"/>
                  </a:lnTo>
                  <a:lnTo>
                    <a:pt x="6038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36953" y="383095"/>
              <a:ext cx="454912" cy="482709"/>
            </a:xfrm>
            <a:custGeom>
              <a:avLst/>
              <a:gdLst/>
              <a:ahLst/>
              <a:cxnLst/>
              <a:rect l="0" t="0" r="0" b="0"/>
              <a:pathLst>
                <a:path w="454912" h="482709">
                  <a:moveTo>
                    <a:pt x="0" y="143329"/>
                  </a:moveTo>
                  <a:lnTo>
                    <a:pt x="14572" y="100638"/>
                  </a:lnTo>
                  <a:lnTo>
                    <a:pt x="39403" y="64576"/>
                  </a:lnTo>
                  <a:lnTo>
                    <a:pt x="75244" y="36093"/>
                  </a:lnTo>
                  <a:lnTo>
                    <a:pt x="132134" y="14145"/>
                  </a:lnTo>
                  <a:lnTo>
                    <a:pt x="193690" y="742"/>
                  </a:lnTo>
                  <a:lnTo>
                    <a:pt x="252122" y="0"/>
                  </a:lnTo>
                  <a:lnTo>
                    <a:pt x="266348" y="2153"/>
                  </a:lnTo>
                  <a:lnTo>
                    <a:pt x="288392" y="13904"/>
                  </a:lnTo>
                  <a:lnTo>
                    <a:pt x="321609" y="50044"/>
                  </a:lnTo>
                  <a:lnTo>
                    <a:pt x="337967" y="80594"/>
                  </a:lnTo>
                  <a:lnTo>
                    <a:pt x="340110" y="101409"/>
                  </a:lnTo>
                  <a:lnTo>
                    <a:pt x="335994" y="121189"/>
                  </a:lnTo>
                  <a:lnTo>
                    <a:pt x="314287" y="152951"/>
                  </a:lnTo>
                  <a:lnTo>
                    <a:pt x="299950" y="166323"/>
                  </a:lnTo>
                  <a:lnTo>
                    <a:pt x="248702" y="189677"/>
                  </a:lnTo>
                  <a:lnTo>
                    <a:pt x="262033" y="188387"/>
                  </a:lnTo>
                  <a:lnTo>
                    <a:pt x="321058" y="200331"/>
                  </a:lnTo>
                  <a:lnTo>
                    <a:pt x="378324" y="228594"/>
                  </a:lnTo>
                  <a:lnTo>
                    <a:pt x="398601" y="243226"/>
                  </a:lnTo>
                  <a:lnTo>
                    <a:pt x="438030" y="285816"/>
                  </a:lnTo>
                  <a:lnTo>
                    <a:pt x="453960" y="324628"/>
                  </a:lnTo>
                  <a:lnTo>
                    <a:pt x="454911" y="373172"/>
                  </a:lnTo>
                  <a:lnTo>
                    <a:pt x="442194" y="413422"/>
                  </a:lnTo>
                  <a:lnTo>
                    <a:pt x="418020" y="447575"/>
                  </a:lnTo>
                  <a:lnTo>
                    <a:pt x="395576" y="462993"/>
                  </a:lnTo>
                  <a:lnTo>
                    <a:pt x="337451" y="482424"/>
                  </a:lnTo>
                  <a:lnTo>
                    <a:pt x="298077" y="482708"/>
                  </a:lnTo>
                  <a:lnTo>
                    <a:pt x="236521" y="472323"/>
                  </a:lnTo>
                  <a:lnTo>
                    <a:pt x="174275" y="459007"/>
                  </a:lnTo>
                  <a:lnTo>
                    <a:pt x="126342" y="4486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73906" y="610652"/>
              <a:ext cx="10530" cy="189514"/>
            </a:xfrm>
            <a:custGeom>
              <a:avLst/>
              <a:gdLst/>
              <a:ahLst/>
              <a:cxnLst/>
              <a:rect l="0" t="0" r="0" b="0"/>
              <a:pathLst>
                <a:path w="10530" h="189514">
                  <a:moveTo>
                    <a:pt x="10529" y="0"/>
                  </a:moveTo>
                  <a:lnTo>
                    <a:pt x="7409" y="48931"/>
                  </a:lnTo>
                  <a:lnTo>
                    <a:pt x="1464" y="108062"/>
                  </a:lnTo>
                  <a:lnTo>
                    <a:pt x="193" y="169530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42321" y="452725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0"/>
                  </a:moveTo>
                  <a:lnTo>
                    <a:pt x="10528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07535" y="568469"/>
              <a:ext cx="224341" cy="231697"/>
            </a:xfrm>
            <a:custGeom>
              <a:avLst/>
              <a:gdLst/>
              <a:ahLst/>
              <a:cxnLst/>
              <a:rect l="0" t="0" r="0" b="0"/>
              <a:pathLst>
                <a:path w="224341" h="231697">
                  <a:moveTo>
                    <a:pt x="150641" y="94826"/>
                  </a:moveTo>
                  <a:lnTo>
                    <a:pt x="136068" y="43801"/>
                  </a:lnTo>
                  <a:lnTo>
                    <a:pt x="123107" y="23015"/>
                  </a:lnTo>
                  <a:lnTo>
                    <a:pt x="105648" y="5978"/>
                  </a:lnTo>
                  <a:lnTo>
                    <a:pt x="94909" y="1669"/>
                  </a:lnTo>
                  <a:lnTo>
                    <a:pt x="70499" y="0"/>
                  </a:lnTo>
                  <a:lnTo>
                    <a:pt x="50291" y="6278"/>
                  </a:lnTo>
                  <a:lnTo>
                    <a:pt x="41627" y="11227"/>
                  </a:lnTo>
                  <a:lnTo>
                    <a:pt x="28881" y="26085"/>
                  </a:lnTo>
                  <a:lnTo>
                    <a:pt x="3644" y="84733"/>
                  </a:lnTo>
                  <a:lnTo>
                    <a:pt x="0" y="95116"/>
                  </a:lnTo>
                  <a:lnTo>
                    <a:pt x="462" y="132087"/>
                  </a:lnTo>
                  <a:lnTo>
                    <a:pt x="12268" y="184161"/>
                  </a:lnTo>
                  <a:lnTo>
                    <a:pt x="23241" y="203161"/>
                  </a:lnTo>
                  <a:lnTo>
                    <a:pt x="31782" y="207993"/>
                  </a:lnTo>
                  <a:lnTo>
                    <a:pt x="53751" y="210243"/>
                  </a:lnTo>
                  <a:lnTo>
                    <a:pt x="92427" y="199344"/>
                  </a:lnTo>
                  <a:lnTo>
                    <a:pt x="110340" y="184562"/>
                  </a:lnTo>
                  <a:lnTo>
                    <a:pt x="122201" y="165124"/>
                  </a:lnTo>
                  <a:lnTo>
                    <a:pt x="144451" y="102625"/>
                  </a:lnTo>
                  <a:lnTo>
                    <a:pt x="142821" y="107651"/>
                  </a:lnTo>
                  <a:lnTo>
                    <a:pt x="146504" y="135800"/>
                  </a:lnTo>
                  <a:lnTo>
                    <a:pt x="155041" y="154371"/>
                  </a:lnTo>
                  <a:lnTo>
                    <a:pt x="196261" y="208126"/>
                  </a:lnTo>
                  <a:lnTo>
                    <a:pt x="224340" y="2316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94389" y="547481"/>
              <a:ext cx="213556" cy="231628"/>
            </a:xfrm>
            <a:custGeom>
              <a:avLst/>
              <a:gdLst/>
              <a:ahLst/>
              <a:cxnLst/>
              <a:rect l="0" t="0" r="0" b="0"/>
              <a:pathLst>
                <a:path w="213556" h="231628">
                  <a:moveTo>
                    <a:pt x="148056" y="0"/>
                  </a:moveTo>
                  <a:lnTo>
                    <a:pt x="93912" y="3120"/>
                  </a:lnTo>
                  <a:lnTo>
                    <a:pt x="55974" y="14573"/>
                  </a:lnTo>
                  <a:lnTo>
                    <a:pt x="17303" y="39404"/>
                  </a:lnTo>
                  <a:lnTo>
                    <a:pt x="0" y="65488"/>
                  </a:lnTo>
                  <a:lnTo>
                    <a:pt x="219" y="72904"/>
                  </a:lnTo>
                  <a:lnTo>
                    <a:pt x="3875" y="79019"/>
                  </a:lnTo>
                  <a:lnTo>
                    <a:pt x="9821" y="84265"/>
                  </a:lnTo>
                  <a:lnTo>
                    <a:pt x="28907" y="90094"/>
                  </a:lnTo>
                  <a:lnTo>
                    <a:pt x="86786" y="102548"/>
                  </a:lnTo>
                  <a:lnTo>
                    <a:pt x="129642" y="113703"/>
                  </a:lnTo>
                  <a:lnTo>
                    <a:pt x="188217" y="145274"/>
                  </a:lnTo>
                  <a:lnTo>
                    <a:pt x="205059" y="170946"/>
                  </a:lnTo>
                  <a:lnTo>
                    <a:pt x="213555" y="190620"/>
                  </a:lnTo>
                  <a:lnTo>
                    <a:pt x="212779" y="199610"/>
                  </a:lnTo>
                  <a:lnTo>
                    <a:pt x="202558" y="215838"/>
                  </a:lnTo>
                  <a:lnTo>
                    <a:pt x="180078" y="224610"/>
                  </a:lnTo>
                  <a:lnTo>
                    <a:pt x="123576" y="230241"/>
                  </a:lnTo>
                  <a:lnTo>
                    <a:pt x="65789" y="231445"/>
                  </a:lnTo>
                  <a:lnTo>
                    <a:pt x="53300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789554" y="565475"/>
              <a:ext cx="150751" cy="182049"/>
            </a:xfrm>
            <a:custGeom>
              <a:avLst/>
              <a:gdLst/>
              <a:ahLst/>
              <a:cxnLst/>
              <a:rect l="0" t="0" r="0" b="0"/>
              <a:pathLst>
                <a:path w="150751" h="182049">
                  <a:moveTo>
                    <a:pt x="10819" y="97820"/>
                  </a:moveTo>
                  <a:lnTo>
                    <a:pt x="53511" y="94700"/>
                  </a:lnTo>
                  <a:lnTo>
                    <a:pt x="106821" y="79862"/>
                  </a:lnTo>
                  <a:lnTo>
                    <a:pt x="132255" y="73071"/>
                  </a:lnTo>
                  <a:lnTo>
                    <a:pt x="140909" y="66113"/>
                  </a:lnTo>
                  <a:lnTo>
                    <a:pt x="150525" y="45903"/>
                  </a:lnTo>
                  <a:lnTo>
                    <a:pt x="150750" y="36303"/>
                  </a:lnTo>
                  <a:lnTo>
                    <a:pt x="144760" y="19396"/>
                  </a:lnTo>
                  <a:lnTo>
                    <a:pt x="128060" y="7203"/>
                  </a:lnTo>
                  <a:lnTo>
                    <a:pt x="117055" y="2314"/>
                  </a:lnTo>
                  <a:lnTo>
                    <a:pt x="95470" y="0"/>
                  </a:lnTo>
                  <a:lnTo>
                    <a:pt x="75347" y="4042"/>
                  </a:lnTo>
                  <a:lnTo>
                    <a:pt x="30437" y="32193"/>
                  </a:lnTo>
                  <a:lnTo>
                    <a:pt x="5453" y="58098"/>
                  </a:lnTo>
                  <a:lnTo>
                    <a:pt x="1392" y="68999"/>
                  </a:lnTo>
                  <a:lnTo>
                    <a:pt x="0" y="93589"/>
                  </a:lnTo>
                  <a:lnTo>
                    <a:pt x="5793" y="128152"/>
                  </a:lnTo>
                  <a:lnTo>
                    <a:pt x="17944" y="146786"/>
                  </a:lnTo>
                  <a:lnTo>
                    <a:pt x="35042" y="161696"/>
                  </a:lnTo>
                  <a:lnTo>
                    <a:pt x="63230" y="175498"/>
                  </a:lnTo>
                  <a:lnTo>
                    <a:pt x="95047" y="1820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034711" y="366740"/>
              <a:ext cx="207860" cy="435056"/>
            </a:xfrm>
            <a:custGeom>
              <a:avLst/>
              <a:gdLst/>
              <a:ahLst/>
              <a:cxnLst/>
              <a:rect l="0" t="0" r="0" b="0"/>
              <a:pathLst>
                <a:path w="207860" h="435056">
                  <a:moveTo>
                    <a:pt x="144688" y="286026"/>
                  </a:moveTo>
                  <a:lnTo>
                    <a:pt x="139098" y="269259"/>
                  </a:lnTo>
                  <a:lnTo>
                    <a:pt x="126996" y="257907"/>
                  </a:lnTo>
                  <a:lnTo>
                    <a:pt x="118855" y="253242"/>
                  </a:lnTo>
                  <a:lnTo>
                    <a:pt x="100451" y="251179"/>
                  </a:lnTo>
                  <a:lnTo>
                    <a:pt x="80573" y="255331"/>
                  </a:lnTo>
                  <a:lnTo>
                    <a:pt x="50821" y="270822"/>
                  </a:lnTo>
                  <a:lnTo>
                    <a:pt x="34339" y="283558"/>
                  </a:lnTo>
                  <a:lnTo>
                    <a:pt x="17495" y="309472"/>
                  </a:lnTo>
                  <a:lnTo>
                    <a:pt x="2493" y="350839"/>
                  </a:lnTo>
                  <a:lnTo>
                    <a:pt x="0" y="388158"/>
                  </a:lnTo>
                  <a:lnTo>
                    <a:pt x="3563" y="410967"/>
                  </a:lnTo>
                  <a:lnTo>
                    <a:pt x="8491" y="419623"/>
                  </a:lnTo>
                  <a:lnTo>
                    <a:pt x="23324" y="432360"/>
                  </a:lnTo>
                  <a:lnTo>
                    <a:pt x="32193" y="435055"/>
                  </a:lnTo>
                  <a:lnTo>
                    <a:pt x="51406" y="434929"/>
                  </a:lnTo>
                  <a:lnTo>
                    <a:pt x="68524" y="424735"/>
                  </a:lnTo>
                  <a:lnTo>
                    <a:pt x="119977" y="364806"/>
                  </a:lnTo>
                  <a:lnTo>
                    <a:pt x="146864" y="302322"/>
                  </a:lnTo>
                  <a:lnTo>
                    <a:pt x="163270" y="249911"/>
                  </a:lnTo>
                  <a:lnTo>
                    <a:pt x="169301" y="199286"/>
                  </a:lnTo>
                  <a:lnTo>
                    <a:pt x="166447" y="139561"/>
                  </a:lnTo>
                  <a:lnTo>
                    <a:pt x="165953" y="88731"/>
                  </a:lnTo>
                  <a:lnTo>
                    <a:pt x="157380" y="28729"/>
                  </a:lnTo>
                  <a:lnTo>
                    <a:pt x="151109" y="4386"/>
                  </a:lnTo>
                  <a:lnTo>
                    <a:pt x="146629" y="0"/>
                  </a:lnTo>
                  <a:lnTo>
                    <a:pt x="141302" y="586"/>
                  </a:lnTo>
                  <a:lnTo>
                    <a:pt x="135412" y="4486"/>
                  </a:lnTo>
                  <a:lnTo>
                    <a:pt x="128867" y="24417"/>
                  </a:lnTo>
                  <a:lnTo>
                    <a:pt x="124665" y="84872"/>
                  </a:lnTo>
                  <a:lnTo>
                    <a:pt x="139476" y="147073"/>
                  </a:lnTo>
                  <a:lnTo>
                    <a:pt x="151202" y="201961"/>
                  </a:lnTo>
                  <a:lnTo>
                    <a:pt x="168764" y="260495"/>
                  </a:lnTo>
                  <a:lnTo>
                    <a:pt x="188828" y="311789"/>
                  </a:lnTo>
                  <a:lnTo>
                    <a:pt x="207859" y="370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539645" y="566718"/>
              <a:ext cx="324107" cy="495643"/>
            </a:xfrm>
            <a:custGeom>
              <a:avLst/>
              <a:gdLst/>
              <a:ahLst/>
              <a:cxnLst/>
              <a:rect l="0" t="0" r="0" b="0"/>
              <a:pathLst>
                <a:path w="324107" h="495643">
                  <a:moveTo>
                    <a:pt x="187235" y="86048"/>
                  </a:moveTo>
                  <a:lnTo>
                    <a:pt x="166992" y="42086"/>
                  </a:lnTo>
                  <a:lnTo>
                    <a:pt x="142243" y="17390"/>
                  </a:lnTo>
                  <a:lnTo>
                    <a:pt x="112683" y="844"/>
                  </a:lnTo>
                  <a:lnTo>
                    <a:pt x="102439" y="0"/>
                  </a:lnTo>
                  <a:lnTo>
                    <a:pt x="81698" y="5301"/>
                  </a:lnTo>
                  <a:lnTo>
                    <a:pt x="55879" y="21439"/>
                  </a:lnTo>
                  <a:lnTo>
                    <a:pt x="33411" y="46628"/>
                  </a:lnTo>
                  <a:lnTo>
                    <a:pt x="9254" y="105265"/>
                  </a:lnTo>
                  <a:lnTo>
                    <a:pt x="1139" y="141265"/>
                  </a:lnTo>
                  <a:lnTo>
                    <a:pt x="0" y="154445"/>
                  </a:lnTo>
                  <a:lnTo>
                    <a:pt x="4974" y="175328"/>
                  </a:lnTo>
                  <a:lnTo>
                    <a:pt x="9576" y="184173"/>
                  </a:lnTo>
                  <a:lnTo>
                    <a:pt x="17323" y="190069"/>
                  </a:lnTo>
                  <a:lnTo>
                    <a:pt x="38409" y="196621"/>
                  </a:lnTo>
                  <a:lnTo>
                    <a:pt x="48244" y="196028"/>
                  </a:lnTo>
                  <a:lnTo>
                    <a:pt x="65410" y="189131"/>
                  </a:lnTo>
                  <a:lnTo>
                    <a:pt x="123967" y="138468"/>
                  </a:lnTo>
                  <a:lnTo>
                    <a:pt x="131018" y="131523"/>
                  </a:lnTo>
                  <a:lnTo>
                    <a:pt x="138059" y="130403"/>
                  </a:lnTo>
                  <a:lnTo>
                    <a:pt x="145092" y="133166"/>
                  </a:lnTo>
                  <a:lnTo>
                    <a:pt x="152121" y="138517"/>
                  </a:lnTo>
                  <a:lnTo>
                    <a:pt x="159931" y="160060"/>
                  </a:lnTo>
                  <a:lnTo>
                    <a:pt x="170566" y="201954"/>
                  </a:lnTo>
                  <a:lnTo>
                    <a:pt x="179827" y="231149"/>
                  </a:lnTo>
                  <a:lnTo>
                    <a:pt x="188892" y="291312"/>
                  </a:lnTo>
                  <a:lnTo>
                    <a:pt x="201601" y="348863"/>
                  </a:lnTo>
                  <a:lnTo>
                    <a:pt x="206310" y="399316"/>
                  </a:lnTo>
                  <a:lnTo>
                    <a:pt x="209071" y="460360"/>
                  </a:lnTo>
                  <a:lnTo>
                    <a:pt x="214242" y="495133"/>
                  </a:lnTo>
                  <a:lnTo>
                    <a:pt x="213429" y="495642"/>
                  </a:lnTo>
                  <a:lnTo>
                    <a:pt x="211717" y="492472"/>
                  </a:lnTo>
                  <a:lnTo>
                    <a:pt x="212934" y="479591"/>
                  </a:lnTo>
                  <a:lnTo>
                    <a:pt x="218544" y="463337"/>
                  </a:lnTo>
                  <a:lnTo>
                    <a:pt x="255678" y="412371"/>
                  </a:lnTo>
                  <a:lnTo>
                    <a:pt x="273806" y="396417"/>
                  </a:lnTo>
                  <a:lnTo>
                    <a:pt x="293562" y="387767"/>
                  </a:lnTo>
                  <a:lnTo>
                    <a:pt x="324106" y="3808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802775" y="621181"/>
              <a:ext cx="155734" cy="163657"/>
            </a:xfrm>
            <a:custGeom>
              <a:avLst/>
              <a:gdLst/>
              <a:ahLst/>
              <a:cxnLst/>
              <a:rect l="0" t="0" r="0" b="0"/>
              <a:pathLst>
                <a:path w="155734" h="163657">
                  <a:moveTo>
                    <a:pt x="8334" y="10528"/>
                  </a:moveTo>
                  <a:lnTo>
                    <a:pt x="0" y="48006"/>
                  </a:lnTo>
                  <a:lnTo>
                    <a:pt x="1575" y="82854"/>
                  </a:lnTo>
                  <a:lnTo>
                    <a:pt x="12588" y="126071"/>
                  </a:lnTo>
                  <a:lnTo>
                    <a:pt x="28182" y="152258"/>
                  </a:lnTo>
                  <a:lnTo>
                    <a:pt x="36773" y="157657"/>
                  </a:lnTo>
                  <a:lnTo>
                    <a:pt x="58798" y="163656"/>
                  </a:lnTo>
                  <a:lnTo>
                    <a:pt x="81065" y="160084"/>
                  </a:lnTo>
                  <a:lnTo>
                    <a:pt x="91916" y="155855"/>
                  </a:lnTo>
                  <a:lnTo>
                    <a:pt x="110212" y="138679"/>
                  </a:lnTo>
                  <a:lnTo>
                    <a:pt x="135433" y="95114"/>
                  </a:lnTo>
                  <a:lnTo>
                    <a:pt x="150510" y="51543"/>
                  </a:lnTo>
                  <a:lnTo>
                    <a:pt x="15573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050544" y="575865"/>
              <a:ext cx="140275" cy="192716"/>
            </a:xfrm>
            <a:custGeom>
              <a:avLst/>
              <a:gdLst/>
              <a:ahLst/>
              <a:cxnLst/>
              <a:rect l="0" t="0" r="0" b="0"/>
              <a:pathLst>
                <a:path w="140275" h="192716">
                  <a:moveTo>
                    <a:pt x="2720" y="97958"/>
                  </a:moveTo>
                  <a:lnTo>
                    <a:pt x="40198" y="89625"/>
                  </a:lnTo>
                  <a:lnTo>
                    <a:pt x="86032" y="82274"/>
                  </a:lnTo>
                  <a:lnTo>
                    <a:pt x="118262" y="67315"/>
                  </a:lnTo>
                  <a:lnTo>
                    <a:pt x="133231" y="51584"/>
                  </a:lnTo>
                  <a:lnTo>
                    <a:pt x="138860" y="42475"/>
                  </a:lnTo>
                  <a:lnTo>
                    <a:pt x="140274" y="34064"/>
                  </a:lnTo>
                  <a:lnTo>
                    <a:pt x="138876" y="26116"/>
                  </a:lnTo>
                  <a:lnTo>
                    <a:pt x="135605" y="18478"/>
                  </a:lnTo>
                  <a:lnTo>
                    <a:pt x="122611" y="6872"/>
                  </a:lnTo>
                  <a:lnTo>
                    <a:pt x="114233" y="2139"/>
                  </a:lnTo>
                  <a:lnTo>
                    <a:pt x="95565" y="0"/>
                  </a:lnTo>
                  <a:lnTo>
                    <a:pt x="75570" y="4118"/>
                  </a:lnTo>
                  <a:lnTo>
                    <a:pt x="54985" y="13748"/>
                  </a:lnTo>
                  <a:lnTo>
                    <a:pt x="29254" y="37912"/>
                  </a:lnTo>
                  <a:lnTo>
                    <a:pt x="3904" y="87841"/>
                  </a:lnTo>
                  <a:lnTo>
                    <a:pt x="0" y="98233"/>
                  </a:lnTo>
                  <a:lnTo>
                    <a:pt x="94" y="135214"/>
                  </a:lnTo>
                  <a:lnTo>
                    <a:pt x="10911" y="155851"/>
                  </a:lnTo>
                  <a:lnTo>
                    <a:pt x="18709" y="164629"/>
                  </a:lnTo>
                  <a:lnTo>
                    <a:pt x="52041" y="182573"/>
                  </a:lnTo>
                  <a:lnTo>
                    <a:pt x="97477" y="1927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233228" y="562949"/>
              <a:ext cx="189876" cy="169518"/>
            </a:xfrm>
            <a:custGeom>
              <a:avLst/>
              <a:gdLst/>
              <a:ahLst/>
              <a:cxnLst/>
              <a:rect l="0" t="0" r="0" b="0"/>
              <a:pathLst>
                <a:path w="189876" h="169518">
                  <a:moveTo>
                    <a:pt x="146419" y="5589"/>
                  </a:moveTo>
                  <a:lnTo>
                    <a:pt x="129652" y="0"/>
                  </a:lnTo>
                  <a:lnTo>
                    <a:pt x="112061" y="376"/>
                  </a:lnTo>
                  <a:lnTo>
                    <a:pt x="60994" y="10149"/>
                  </a:lnTo>
                  <a:lnTo>
                    <a:pt x="22842" y="19938"/>
                  </a:lnTo>
                  <a:lnTo>
                    <a:pt x="13732" y="25684"/>
                  </a:lnTo>
                  <a:lnTo>
                    <a:pt x="489" y="41426"/>
                  </a:lnTo>
                  <a:lnTo>
                    <a:pt x="0" y="48198"/>
                  </a:lnTo>
                  <a:lnTo>
                    <a:pt x="3183" y="53882"/>
                  </a:lnTo>
                  <a:lnTo>
                    <a:pt x="16078" y="63318"/>
                  </a:lnTo>
                  <a:lnTo>
                    <a:pt x="63051" y="82544"/>
                  </a:lnTo>
                  <a:lnTo>
                    <a:pt x="126400" y="91979"/>
                  </a:lnTo>
                  <a:lnTo>
                    <a:pt x="151560" y="98967"/>
                  </a:lnTo>
                  <a:lnTo>
                    <a:pt x="170541" y="109872"/>
                  </a:lnTo>
                  <a:lnTo>
                    <a:pt x="183656" y="125637"/>
                  </a:lnTo>
                  <a:lnTo>
                    <a:pt x="188791" y="134754"/>
                  </a:lnTo>
                  <a:lnTo>
                    <a:pt x="189875" y="143172"/>
                  </a:lnTo>
                  <a:lnTo>
                    <a:pt x="184840" y="158764"/>
                  </a:lnTo>
                  <a:lnTo>
                    <a:pt x="177882" y="163858"/>
                  </a:lnTo>
                  <a:lnTo>
                    <a:pt x="157673" y="169517"/>
                  </a:lnTo>
                  <a:lnTo>
                    <a:pt x="107742" y="164745"/>
                  </a:lnTo>
                  <a:lnTo>
                    <a:pt x="62191" y="1529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484932" y="347440"/>
              <a:ext cx="1" cy="379027"/>
            </a:xfrm>
            <a:custGeom>
              <a:avLst/>
              <a:gdLst/>
              <a:ahLst/>
              <a:cxnLst/>
              <a:rect l="0" t="0" r="0" b="0"/>
              <a:pathLst>
                <a:path w="1" h="379027">
                  <a:moveTo>
                    <a:pt x="0" y="0"/>
                  </a:moveTo>
                  <a:lnTo>
                    <a:pt x="0" y="57264"/>
                  </a:lnTo>
                  <a:lnTo>
                    <a:pt x="0" y="106654"/>
                  </a:lnTo>
                  <a:lnTo>
                    <a:pt x="0" y="161453"/>
                  </a:lnTo>
                  <a:lnTo>
                    <a:pt x="0" y="219023"/>
                  </a:lnTo>
                  <a:lnTo>
                    <a:pt x="0" y="273126"/>
                  </a:lnTo>
                  <a:lnTo>
                    <a:pt x="0" y="323082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369119" y="473782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0"/>
                  </a:moveTo>
                  <a:lnTo>
                    <a:pt x="151111" y="8333"/>
                  </a:lnTo>
                  <a:lnTo>
                    <a:pt x="103265" y="12998"/>
                  </a:lnTo>
                  <a:lnTo>
                    <a:pt x="52044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358590" y="4948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663917" y="589595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10528" y="0"/>
                  </a:moveTo>
                  <a:lnTo>
                    <a:pt x="10528" y="58617"/>
                  </a:lnTo>
                  <a:lnTo>
                    <a:pt x="2195" y="120428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653388" y="44219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793127" y="547481"/>
              <a:ext cx="160696" cy="190207"/>
            </a:xfrm>
            <a:custGeom>
              <a:avLst/>
              <a:gdLst/>
              <a:ahLst/>
              <a:cxnLst/>
              <a:rect l="0" t="0" r="0" b="0"/>
              <a:pathLst>
                <a:path w="160696" h="190207">
                  <a:moveTo>
                    <a:pt x="102417" y="10529"/>
                  </a:moveTo>
                  <a:lnTo>
                    <a:pt x="80060" y="10529"/>
                  </a:lnTo>
                  <a:lnTo>
                    <a:pt x="49389" y="21707"/>
                  </a:lnTo>
                  <a:lnTo>
                    <a:pt x="23664" y="45427"/>
                  </a:lnTo>
                  <a:lnTo>
                    <a:pt x="6813" y="74681"/>
                  </a:lnTo>
                  <a:lnTo>
                    <a:pt x="0" y="111165"/>
                  </a:lnTo>
                  <a:lnTo>
                    <a:pt x="3571" y="146022"/>
                  </a:lnTo>
                  <a:lnTo>
                    <a:pt x="15201" y="164725"/>
                  </a:lnTo>
                  <a:lnTo>
                    <a:pt x="32069" y="179666"/>
                  </a:lnTo>
                  <a:lnTo>
                    <a:pt x="51264" y="190206"/>
                  </a:lnTo>
                  <a:lnTo>
                    <a:pt x="74613" y="189431"/>
                  </a:lnTo>
                  <a:lnTo>
                    <a:pt x="122141" y="169870"/>
                  </a:lnTo>
                  <a:lnTo>
                    <a:pt x="149075" y="150288"/>
                  </a:lnTo>
                  <a:lnTo>
                    <a:pt x="158249" y="130356"/>
                  </a:lnTo>
                  <a:lnTo>
                    <a:pt x="160695" y="118489"/>
                  </a:lnTo>
                  <a:lnTo>
                    <a:pt x="157174" y="95946"/>
                  </a:lnTo>
                  <a:lnTo>
                    <a:pt x="135850" y="52878"/>
                  </a:lnTo>
                  <a:lnTo>
                    <a:pt x="9188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001297" y="524248"/>
              <a:ext cx="167989" cy="223276"/>
            </a:xfrm>
            <a:custGeom>
              <a:avLst/>
              <a:gdLst/>
              <a:ahLst/>
              <a:cxnLst/>
              <a:rect l="0" t="0" r="0" b="0"/>
              <a:pathLst>
                <a:path w="167989" h="223276">
                  <a:moveTo>
                    <a:pt x="10060" y="54819"/>
                  </a:moveTo>
                  <a:lnTo>
                    <a:pt x="13180" y="112083"/>
                  </a:lnTo>
                  <a:lnTo>
                    <a:pt x="19125" y="172975"/>
                  </a:lnTo>
                  <a:lnTo>
                    <a:pt x="14566" y="210321"/>
                  </a:lnTo>
                  <a:lnTo>
                    <a:pt x="13064" y="213469"/>
                  </a:lnTo>
                  <a:lnTo>
                    <a:pt x="12063" y="210888"/>
                  </a:lnTo>
                  <a:lnTo>
                    <a:pt x="1903" y="155897"/>
                  </a:lnTo>
                  <a:lnTo>
                    <a:pt x="0" y="103121"/>
                  </a:lnTo>
                  <a:lnTo>
                    <a:pt x="5260" y="61592"/>
                  </a:lnTo>
                  <a:lnTo>
                    <a:pt x="19816" y="25240"/>
                  </a:lnTo>
                  <a:lnTo>
                    <a:pt x="35453" y="9307"/>
                  </a:lnTo>
                  <a:lnTo>
                    <a:pt x="44536" y="3421"/>
                  </a:lnTo>
                  <a:lnTo>
                    <a:pt x="63987" y="0"/>
                  </a:lnTo>
                  <a:lnTo>
                    <a:pt x="74087" y="725"/>
                  </a:lnTo>
                  <a:lnTo>
                    <a:pt x="91549" y="7771"/>
                  </a:lnTo>
                  <a:lnTo>
                    <a:pt x="121823" y="31357"/>
                  </a:lnTo>
                  <a:lnTo>
                    <a:pt x="137672" y="62815"/>
                  </a:lnTo>
                  <a:lnTo>
                    <a:pt x="154045" y="120776"/>
                  </a:lnTo>
                  <a:lnTo>
                    <a:pt x="164245" y="180141"/>
                  </a:lnTo>
                  <a:lnTo>
                    <a:pt x="167988" y="2232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242977" y="473782"/>
              <a:ext cx="211162" cy="242156"/>
            </a:xfrm>
            <a:custGeom>
              <a:avLst/>
              <a:gdLst/>
              <a:ahLst/>
              <a:cxnLst/>
              <a:rect l="0" t="0" r="0" b="0"/>
              <a:pathLst>
                <a:path w="211162" h="242156">
                  <a:moveTo>
                    <a:pt x="136878" y="0"/>
                  </a:moveTo>
                  <a:lnTo>
                    <a:pt x="82733" y="3119"/>
                  </a:lnTo>
                  <a:lnTo>
                    <a:pt x="44796" y="14572"/>
                  </a:lnTo>
                  <a:lnTo>
                    <a:pt x="6125" y="39403"/>
                  </a:lnTo>
                  <a:lnTo>
                    <a:pt x="1746" y="47326"/>
                  </a:lnTo>
                  <a:lnTo>
                    <a:pt x="0" y="65487"/>
                  </a:lnTo>
                  <a:lnTo>
                    <a:pt x="3512" y="72904"/>
                  </a:lnTo>
                  <a:lnTo>
                    <a:pt x="16773" y="84264"/>
                  </a:lnTo>
                  <a:lnTo>
                    <a:pt x="75452" y="104828"/>
                  </a:lnTo>
                  <a:lnTo>
                    <a:pt x="135721" y="122772"/>
                  </a:lnTo>
                  <a:lnTo>
                    <a:pt x="166951" y="134513"/>
                  </a:lnTo>
                  <a:lnTo>
                    <a:pt x="191541" y="153459"/>
                  </a:lnTo>
                  <a:lnTo>
                    <a:pt x="206406" y="171149"/>
                  </a:lnTo>
                  <a:lnTo>
                    <a:pt x="210136" y="180780"/>
                  </a:lnTo>
                  <a:lnTo>
                    <a:pt x="211161" y="200839"/>
                  </a:lnTo>
                  <a:lnTo>
                    <a:pt x="207457" y="208762"/>
                  </a:lnTo>
                  <a:lnTo>
                    <a:pt x="193982" y="220685"/>
                  </a:lnTo>
                  <a:lnTo>
                    <a:pt x="166666" y="233974"/>
                  </a:lnTo>
                  <a:lnTo>
                    <a:pt x="105292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968621" y="779108"/>
              <a:ext cx="3484934" cy="157929"/>
            </a:xfrm>
            <a:custGeom>
              <a:avLst/>
              <a:gdLst/>
              <a:ahLst/>
              <a:cxnLst/>
              <a:rect l="0" t="0" r="0" b="0"/>
              <a:pathLst>
                <a:path w="3484934" h="157929">
                  <a:moveTo>
                    <a:pt x="3484933" y="10529"/>
                  </a:moveTo>
                  <a:lnTo>
                    <a:pt x="3435670" y="3293"/>
                  </a:lnTo>
                  <a:lnTo>
                    <a:pt x="3385589" y="976"/>
                  </a:lnTo>
                  <a:lnTo>
                    <a:pt x="3332535" y="289"/>
                  </a:lnTo>
                  <a:lnTo>
                    <a:pt x="3272882" y="86"/>
                  </a:lnTo>
                  <a:lnTo>
                    <a:pt x="3213093" y="26"/>
                  </a:lnTo>
                  <a:lnTo>
                    <a:pt x="3161192" y="8"/>
                  </a:lnTo>
                  <a:lnTo>
                    <a:pt x="3099021" y="3"/>
                  </a:lnTo>
                  <a:lnTo>
                    <a:pt x="3049405" y="1"/>
                  </a:lnTo>
                  <a:lnTo>
                    <a:pt x="2990718" y="0"/>
                  </a:lnTo>
                  <a:lnTo>
                    <a:pt x="2934065" y="0"/>
                  </a:lnTo>
                  <a:lnTo>
                    <a:pt x="2877814" y="0"/>
                  </a:lnTo>
                  <a:lnTo>
                    <a:pt x="2821642" y="0"/>
                  </a:lnTo>
                  <a:lnTo>
                    <a:pt x="2759897" y="0"/>
                  </a:lnTo>
                  <a:lnTo>
                    <a:pt x="2699781" y="0"/>
                  </a:lnTo>
                  <a:lnTo>
                    <a:pt x="2639727" y="0"/>
                  </a:lnTo>
                  <a:lnTo>
                    <a:pt x="2577474" y="5590"/>
                  </a:lnTo>
                  <a:lnTo>
                    <a:pt x="2518947" y="9553"/>
                  </a:lnTo>
                  <a:lnTo>
                    <a:pt x="2470559" y="10240"/>
                  </a:lnTo>
                  <a:lnTo>
                    <a:pt x="2411694" y="13591"/>
                  </a:lnTo>
                  <a:lnTo>
                    <a:pt x="2355006" y="19583"/>
                  </a:lnTo>
                  <a:lnTo>
                    <a:pt x="2297578" y="21936"/>
                  </a:lnTo>
                  <a:lnTo>
                    <a:pt x="2234242" y="29333"/>
                  </a:lnTo>
                  <a:lnTo>
                    <a:pt x="2187460" y="30918"/>
                  </a:lnTo>
                  <a:lnTo>
                    <a:pt x="2136554" y="31388"/>
                  </a:lnTo>
                  <a:lnTo>
                    <a:pt x="2087546" y="31527"/>
                  </a:lnTo>
                  <a:lnTo>
                    <a:pt x="2040270" y="31569"/>
                  </a:lnTo>
                  <a:lnTo>
                    <a:pt x="1977482" y="37172"/>
                  </a:lnTo>
                  <a:lnTo>
                    <a:pt x="1918849" y="41138"/>
                  </a:lnTo>
                  <a:lnTo>
                    <a:pt x="1870442" y="41825"/>
                  </a:lnTo>
                  <a:lnTo>
                    <a:pt x="1808452" y="45177"/>
                  </a:lnTo>
                  <a:lnTo>
                    <a:pt x="1757533" y="50431"/>
                  </a:lnTo>
                  <a:lnTo>
                    <a:pt x="1705402" y="51987"/>
                  </a:lnTo>
                  <a:lnTo>
                    <a:pt x="1656030" y="55568"/>
                  </a:lnTo>
                  <a:lnTo>
                    <a:pt x="1608646" y="60919"/>
                  </a:lnTo>
                  <a:lnTo>
                    <a:pt x="1557562" y="62504"/>
                  </a:lnTo>
                  <a:lnTo>
                    <a:pt x="1505381" y="62974"/>
                  </a:lnTo>
                  <a:lnTo>
                    <a:pt x="1452875" y="63113"/>
                  </a:lnTo>
                  <a:lnTo>
                    <a:pt x="1403393" y="66274"/>
                  </a:lnTo>
                  <a:lnTo>
                    <a:pt x="1344751" y="72233"/>
                  </a:lnTo>
                  <a:lnTo>
                    <a:pt x="1296617" y="78854"/>
                  </a:lnTo>
                  <a:lnTo>
                    <a:pt x="1245310" y="82636"/>
                  </a:lnTo>
                  <a:lnTo>
                    <a:pt x="1182807" y="85084"/>
                  </a:lnTo>
                  <a:lnTo>
                    <a:pt x="1132560" y="91371"/>
                  </a:lnTo>
                  <a:lnTo>
                    <a:pt x="1079457" y="93754"/>
                  </a:lnTo>
                  <a:lnTo>
                    <a:pt x="1020959" y="95629"/>
                  </a:lnTo>
                  <a:lnTo>
                    <a:pt x="967232" y="101904"/>
                  </a:lnTo>
                  <a:lnTo>
                    <a:pt x="919987" y="104284"/>
                  </a:lnTo>
                  <a:lnTo>
                    <a:pt x="870634" y="104989"/>
                  </a:lnTo>
                  <a:lnTo>
                    <a:pt x="808323" y="108346"/>
                  </a:lnTo>
                  <a:lnTo>
                    <a:pt x="757350" y="113601"/>
                  </a:lnTo>
                  <a:lnTo>
                    <a:pt x="708321" y="118278"/>
                  </a:lnTo>
                  <a:lnTo>
                    <a:pt x="661039" y="123953"/>
                  </a:lnTo>
                  <a:lnTo>
                    <a:pt x="598249" y="131459"/>
                  </a:lnTo>
                  <a:lnTo>
                    <a:pt x="549396" y="135267"/>
                  </a:lnTo>
                  <a:lnTo>
                    <a:pt x="497876" y="136396"/>
                  </a:lnTo>
                  <a:lnTo>
                    <a:pt x="435301" y="144013"/>
                  </a:lnTo>
                  <a:lnTo>
                    <a:pt x="386212" y="146396"/>
                  </a:lnTo>
                  <a:lnTo>
                    <a:pt x="327110" y="147201"/>
                  </a:lnTo>
                  <a:lnTo>
                    <a:pt x="264786" y="152949"/>
                  </a:lnTo>
                  <a:lnTo>
                    <a:pt x="204555" y="156944"/>
                  </a:lnTo>
                  <a:lnTo>
                    <a:pt x="147598" y="157734"/>
                  </a:lnTo>
                  <a:lnTo>
                    <a:pt x="85697" y="157889"/>
                  </a:lnTo>
                  <a:lnTo>
                    <a:pt x="22994" y="157920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832580" y="452725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21057"/>
                  </a:moveTo>
                  <a:lnTo>
                    <a:pt x="80656" y="4268"/>
                  </a:lnTo>
                  <a:lnTo>
                    <a:pt x="28324" y="84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5296701" y="248055"/>
            <a:ext cx="1262553" cy="478732"/>
            <a:chOff x="5296701" y="248055"/>
            <a:chExt cx="1262553" cy="478732"/>
          </a:xfrm>
        </p:grpSpPr>
        <p:sp>
          <p:nvSpPr>
            <p:cNvPr id="25" name="Freeform 24"/>
            <p:cNvSpPr/>
            <p:nvPr/>
          </p:nvSpPr>
          <p:spPr>
            <a:xfrm>
              <a:off x="5296701" y="452725"/>
              <a:ext cx="228186" cy="274062"/>
            </a:xfrm>
            <a:custGeom>
              <a:avLst/>
              <a:gdLst/>
              <a:ahLst/>
              <a:cxnLst/>
              <a:rect l="0" t="0" r="0" b="0"/>
              <a:pathLst>
                <a:path w="228186" h="274062">
                  <a:moveTo>
                    <a:pt x="20190" y="0"/>
                  </a:moveTo>
                  <a:lnTo>
                    <a:pt x="9011" y="11178"/>
                  </a:lnTo>
                  <a:lnTo>
                    <a:pt x="3523" y="29145"/>
                  </a:lnTo>
                  <a:lnTo>
                    <a:pt x="0" y="84396"/>
                  </a:lnTo>
                  <a:lnTo>
                    <a:pt x="474" y="143229"/>
                  </a:lnTo>
                  <a:lnTo>
                    <a:pt x="10620" y="199911"/>
                  </a:lnTo>
                  <a:lnTo>
                    <a:pt x="23593" y="238997"/>
                  </a:lnTo>
                  <a:lnTo>
                    <a:pt x="29478" y="250578"/>
                  </a:lnTo>
                  <a:lnTo>
                    <a:pt x="45375" y="266566"/>
                  </a:lnTo>
                  <a:lnTo>
                    <a:pt x="54527" y="272467"/>
                  </a:lnTo>
                  <a:lnTo>
                    <a:pt x="64138" y="274061"/>
                  </a:lnTo>
                  <a:lnTo>
                    <a:pt x="84176" y="269594"/>
                  </a:lnTo>
                  <a:lnTo>
                    <a:pt x="141325" y="241147"/>
                  </a:lnTo>
                  <a:lnTo>
                    <a:pt x="173579" y="213880"/>
                  </a:lnTo>
                  <a:lnTo>
                    <a:pt x="207567" y="157294"/>
                  </a:lnTo>
                  <a:lnTo>
                    <a:pt x="222068" y="126154"/>
                  </a:lnTo>
                  <a:lnTo>
                    <a:pt x="228185" y="89112"/>
                  </a:lnTo>
                  <a:lnTo>
                    <a:pt x="224408" y="54089"/>
                  </a:lnTo>
                  <a:lnTo>
                    <a:pt x="209703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572155" y="435252"/>
              <a:ext cx="197462" cy="232455"/>
            </a:xfrm>
            <a:custGeom>
              <a:avLst/>
              <a:gdLst/>
              <a:ahLst/>
              <a:cxnLst/>
              <a:rect l="0" t="0" r="0" b="0"/>
              <a:pathLst>
                <a:path w="197462" h="232455">
                  <a:moveTo>
                    <a:pt x="18477" y="38530"/>
                  </a:moveTo>
                  <a:lnTo>
                    <a:pt x="24066" y="100622"/>
                  </a:lnTo>
                  <a:lnTo>
                    <a:pt x="28030" y="159243"/>
                  </a:lnTo>
                  <a:lnTo>
                    <a:pt x="31932" y="213976"/>
                  </a:lnTo>
                  <a:lnTo>
                    <a:pt x="34466" y="225684"/>
                  </a:lnTo>
                  <a:lnTo>
                    <a:pt x="33815" y="231150"/>
                  </a:lnTo>
                  <a:lnTo>
                    <a:pt x="31042" y="232454"/>
                  </a:lnTo>
                  <a:lnTo>
                    <a:pt x="26854" y="230983"/>
                  </a:lnTo>
                  <a:lnTo>
                    <a:pt x="19080" y="213752"/>
                  </a:lnTo>
                  <a:lnTo>
                    <a:pt x="4558" y="160619"/>
                  </a:lnTo>
                  <a:lnTo>
                    <a:pt x="0" y="103894"/>
                  </a:lnTo>
                  <a:lnTo>
                    <a:pt x="7413" y="56987"/>
                  </a:lnTo>
                  <a:lnTo>
                    <a:pt x="17849" y="31525"/>
                  </a:lnTo>
                  <a:lnTo>
                    <a:pt x="36525" y="14750"/>
                  </a:lnTo>
                  <a:lnTo>
                    <a:pt x="60424" y="4564"/>
                  </a:lnTo>
                  <a:lnTo>
                    <a:pt x="99016" y="0"/>
                  </a:lnTo>
                  <a:lnTo>
                    <a:pt x="122123" y="3078"/>
                  </a:lnTo>
                  <a:lnTo>
                    <a:pt x="140971" y="11465"/>
                  </a:lnTo>
                  <a:lnTo>
                    <a:pt x="149272" y="16977"/>
                  </a:lnTo>
                  <a:lnTo>
                    <a:pt x="161616" y="32460"/>
                  </a:lnTo>
                  <a:lnTo>
                    <a:pt x="186559" y="91564"/>
                  </a:lnTo>
                  <a:lnTo>
                    <a:pt x="194231" y="125993"/>
                  </a:lnTo>
                  <a:lnTo>
                    <a:pt x="196823" y="179549"/>
                  </a:lnTo>
                  <a:lnTo>
                    <a:pt x="197461" y="2175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848164" y="248055"/>
              <a:ext cx="142552" cy="404712"/>
            </a:xfrm>
            <a:custGeom>
              <a:avLst/>
              <a:gdLst/>
              <a:ahLst/>
              <a:cxnLst/>
              <a:rect l="0" t="0" r="0" b="0"/>
              <a:pathLst>
                <a:path w="142552" h="404712">
                  <a:moveTo>
                    <a:pt x="68851" y="404711"/>
                  </a:moveTo>
                  <a:lnTo>
                    <a:pt x="57673" y="393533"/>
                  </a:lnTo>
                  <a:lnTo>
                    <a:pt x="45132" y="364225"/>
                  </a:lnTo>
                  <a:lnTo>
                    <a:pt x="31584" y="305164"/>
                  </a:lnTo>
                  <a:lnTo>
                    <a:pt x="24575" y="247224"/>
                  </a:lnTo>
                  <a:lnTo>
                    <a:pt x="12272" y="190719"/>
                  </a:lnTo>
                  <a:lnTo>
                    <a:pt x="5813" y="135667"/>
                  </a:lnTo>
                  <a:lnTo>
                    <a:pt x="0" y="100777"/>
                  </a:lnTo>
                  <a:lnTo>
                    <a:pt x="10290" y="46926"/>
                  </a:lnTo>
                  <a:lnTo>
                    <a:pt x="20044" y="15211"/>
                  </a:lnTo>
                  <a:lnTo>
                    <a:pt x="26955" y="8174"/>
                  </a:lnTo>
                  <a:lnTo>
                    <a:pt x="47111" y="355"/>
                  </a:lnTo>
                  <a:lnTo>
                    <a:pt x="68548" y="0"/>
                  </a:lnTo>
                  <a:lnTo>
                    <a:pt x="125757" y="12555"/>
                  </a:lnTo>
                  <a:lnTo>
                    <a:pt x="142551" y="151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801202" y="442196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21057"/>
                  </a:moveTo>
                  <a:lnTo>
                    <a:pt x="141425" y="11992"/>
                  </a:lnTo>
                  <a:lnTo>
                    <a:pt x="80015" y="9648"/>
                  </a:lnTo>
                  <a:lnTo>
                    <a:pt x="27850" y="225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039629" y="491025"/>
              <a:ext cx="256413" cy="185701"/>
            </a:xfrm>
            <a:custGeom>
              <a:avLst/>
              <a:gdLst/>
              <a:ahLst/>
              <a:cxnLst/>
              <a:rect l="0" t="0" r="0" b="0"/>
              <a:pathLst>
                <a:path w="256413" h="185701">
                  <a:moveTo>
                    <a:pt x="182713" y="77513"/>
                  </a:moveTo>
                  <a:lnTo>
                    <a:pt x="162469" y="33551"/>
                  </a:lnTo>
                  <a:lnTo>
                    <a:pt x="146810" y="19760"/>
                  </a:lnTo>
                  <a:lnTo>
                    <a:pt x="102571" y="1375"/>
                  </a:lnTo>
                  <a:lnTo>
                    <a:pt x="79244" y="0"/>
                  </a:lnTo>
                  <a:lnTo>
                    <a:pt x="57178" y="4459"/>
                  </a:lnTo>
                  <a:lnTo>
                    <a:pt x="35673" y="14239"/>
                  </a:lnTo>
                  <a:lnTo>
                    <a:pt x="20655" y="29504"/>
                  </a:lnTo>
                  <a:lnTo>
                    <a:pt x="1483" y="67900"/>
                  </a:lnTo>
                  <a:lnTo>
                    <a:pt x="0" y="88449"/>
                  </a:lnTo>
                  <a:lnTo>
                    <a:pt x="8581" y="135825"/>
                  </a:lnTo>
                  <a:lnTo>
                    <a:pt x="21093" y="156462"/>
                  </a:lnTo>
                  <a:lnTo>
                    <a:pt x="39522" y="172263"/>
                  </a:lnTo>
                  <a:lnTo>
                    <a:pt x="63310" y="183185"/>
                  </a:lnTo>
                  <a:lnTo>
                    <a:pt x="86361" y="185700"/>
                  </a:lnTo>
                  <a:lnTo>
                    <a:pt x="108305" y="181748"/>
                  </a:lnTo>
                  <a:lnTo>
                    <a:pt x="139219" y="166369"/>
                  </a:lnTo>
                  <a:lnTo>
                    <a:pt x="155973" y="153660"/>
                  </a:lnTo>
                  <a:lnTo>
                    <a:pt x="172970" y="127761"/>
                  </a:lnTo>
                  <a:lnTo>
                    <a:pt x="175263" y="108035"/>
                  </a:lnTo>
                  <a:lnTo>
                    <a:pt x="174237" y="97861"/>
                  </a:lnTo>
                  <a:lnTo>
                    <a:pt x="174722" y="95758"/>
                  </a:lnTo>
                  <a:lnTo>
                    <a:pt x="192608" y="132327"/>
                  </a:lnTo>
                  <a:lnTo>
                    <a:pt x="217230" y="156796"/>
                  </a:lnTo>
                  <a:lnTo>
                    <a:pt x="233539" y="165392"/>
                  </a:lnTo>
                  <a:lnTo>
                    <a:pt x="256412" y="172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359212" y="536953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14655" y="55141"/>
                  </a:lnTo>
                  <a:lnTo>
                    <a:pt x="19793" y="109764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338155" y="38955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432911" y="473782"/>
              <a:ext cx="126343" cy="203536"/>
            </a:xfrm>
            <a:custGeom>
              <a:avLst/>
              <a:gdLst/>
              <a:ahLst/>
              <a:cxnLst/>
              <a:rect l="0" t="0" r="0" b="0"/>
              <a:pathLst>
                <a:path w="126343" h="203536">
                  <a:moveTo>
                    <a:pt x="0" y="21057"/>
                  </a:moveTo>
                  <a:lnTo>
                    <a:pt x="17959" y="82167"/>
                  </a:lnTo>
                  <a:lnTo>
                    <a:pt x="35150" y="136599"/>
                  </a:lnTo>
                  <a:lnTo>
                    <a:pt x="56158" y="200018"/>
                  </a:lnTo>
                  <a:lnTo>
                    <a:pt x="57326" y="203535"/>
                  </a:lnTo>
                  <a:lnTo>
                    <a:pt x="41567" y="147950"/>
                  </a:lnTo>
                  <a:lnTo>
                    <a:pt x="34543" y="112857"/>
                  </a:lnTo>
                  <a:lnTo>
                    <a:pt x="35582" y="75943"/>
                  </a:lnTo>
                  <a:lnTo>
                    <a:pt x="41551" y="54809"/>
                  </a:lnTo>
                  <a:lnTo>
                    <a:pt x="52003" y="37618"/>
                  </a:lnTo>
                  <a:lnTo>
                    <a:pt x="76630" y="14785"/>
                  </a:lnTo>
                  <a:lnTo>
                    <a:pt x="96059" y="6571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85337" y="1497241"/>
            <a:ext cx="832939" cy="449043"/>
            <a:chOff x="685337" y="1497241"/>
            <a:chExt cx="832939" cy="449043"/>
          </a:xfrm>
        </p:grpSpPr>
        <p:sp>
          <p:nvSpPr>
            <p:cNvPr id="34" name="Freeform 33"/>
            <p:cNvSpPr/>
            <p:nvPr/>
          </p:nvSpPr>
          <p:spPr>
            <a:xfrm>
              <a:off x="685337" y="1526632"/>
              <a:ext cx="209586" cy="419652"/>
            </a:xfrm>
            <a:custGeom>
              <a:avLst/>
              <a:gdLst/>
              <a:ahLst/>
              <a:cxnLst/>
              <a:rect l="0" t="0" r="0" b="0"/>
              <a:pathLst>
                <a:path w="209586" h="419652">
                  <a:moveTo>
                    <a:pt x="30600" y="0"/>
                  </a:moveTo>
                  <a:lnTo>
                    <a:pt x="15946" y="53027"/>
                  </a:lnTo>
                  <a:lnTo>
                    <a:pt x="10808" y="112813"/>
                  </a:lnTo>
                  <a:lnTo>
                    <a:pt x="9918" y="170686"/>
                  </a:lnTo>
                  <a:lnTo>
                    <a:pt x="8485" y="232287"/>
                  </a:lnTo>
                  <a:lnTo>
                    <a:pt x="2341" y="292654"/>
                  </a:lnTo>
                  <a:lnTo>
                    <a:pt x="0" y="342385"/>
                  </a:lnTo>
                  <a:lnTo>
                    <a:pt x="1646" y="390136"/>
                  </a:lnTo>
                  <a:lnTo>
                    <a:pt x="10323" y="411650"/>
                  </a:lnTo>
                  <a:lnTo>
                    <a:pt x="17082" y="417153"/>
                  </a:lnTo>
                  <a:lnTo>
                    <a:pt x="25098" y="419651"/>
                  </a:lnTo>
                  <a:lnTo>
                    <a:pt x="43363" y="419308"/>
                  </a:lnTo>
                  <a:lnTo>
                    <a:pt x="73376" y="411368"/>
                  </a:lnTo>
                  <a:lnTo>
                    <a:pt x="135943" y="383372"/>
                  </a:lnTo>
                  <a:lnTo>
                    <a:pt x="178011" y="371782"/>
                  </a:lnTo>
                  <a:lnTo>
                    <a:pt x="209585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36994" y="1705616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09839" y="9065"/>
                  </a:lnTo>
                  <a:lnTo>
                    <a:pt x="56835" y="1140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79108" y="1497241"/>
              <a:ext cx="210571" cy="18863"/>
            </a:xfrm>
            <a:custGeom>
              <a:avLst/>
              <a:gdLst/>
              <a:ahLst/>
              <a:cxnLst/>
              <a:rect l="0" t="0" r="0" b="0"/>
              <a:pathLst>
                <a:path w="210571" h="18863">
                  <a:moveTo>
                    <a:pt x="210570" y="8334"/>
                  </a:moveTo>
                  <a:lnTo>
                    <a:pt x="173092" y="0"/>
                  </a:lnTo>
                  <a:lnTo>
                    <a:pt x="138244" y="1575"/>
                  </a:lnTo>
                  <a:lnTo>
                    <a:pt x="76004" y="8613"/>
                  </a:lnTo>
                  <a:lnTo>
                    <a:pt x="27058" y="16491"/>
                  </a:lnTo>
                  <a:lnTo>
                    <a:pt x="0" y="188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116020" y="1726673"/>
              <a:ext cx="136872" cy="178986"/>
            </a:xfrm>
            <a:custGeom>
              <a:avLst/>
              <a:gdLst/>
              <a:ahLst/>
              <a:cxnLst/>
              <a:rect l="0" t="0" r="0" b="0"/>
              <a:pathLst>
                <a:path w="136872" h="178986">
                  <a:moveTo>
                    <a:pt x="136871" y="0"/>
                  </a:moveTo>
                  <a:lnTo>
                    <a:pt x="87373" y="55088"/>
                  </a:lnTo>
                  <a:lnTo>
                    <a:pt x="52595" y="113941"/>
                  </a:lnTo>
                  <a:lnTo>
                    <a:pt x="13644" y="164248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126549" y="1768787"/>
              <a:ext cx="178985" cy="136872"/>
            </a:xfrm>
            <a:custGeom>
              <a:avLst/>
              <a:gdLst/>
              <a:ahLst/>
              <a:cxnLst/>
              <a:rect l="0" t="0" r="0" b="0"/>
              <a:pathLst>
                <a:path w="178985" h="136872">
                  <a:moveTo>
                    <a:pt x="178984" y="136871"/>
                  </a:moveTo>
                  <a:lnTo>
                    <a:pt x="120205" y="94209"/>
                  </a:lnTo>
                  <a:lnTo>
                    <a:pt x="63749" y="52354"/>
                  </a:lnTo>
                  <a:lnTo>
                    <a:pt x="7197" y="642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463461" y="165297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505575" y="189512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1970398" y="1284476"/>
            <a:ext cx="7273744" cy="821224"/>
            <a:chOff x="1970398" y="1284476"/>
            <a:chExt cx="7273744" cy="821224"/>
          </a:xfrm>
        </p:grpSpPr>
        <p:sp>
          <p:nvSpPr>
            <p:cNvPr id="42" name="Freeform 41"/>
            <p:cNvSpPr/>
            <p:nvPr/>
          </p:nvSpPr>
          <p:spPr>
            <a:xfrm>
              <a:off x="1970398" y="1442542"/>
              <a:ext cx="383388" cy="469333"/>
            </a:xfrm>
            <a:custGeom>
              <a:avLst/>
              <a:gdLst/>
              <a:ahLst/>
              <a:cxnLst/>
              <a:rect l="0" t="0" r="0" b="0"/>
              <a:pathLst>
                <a:path w="383388" h="469333">
                  <a:moveTo>
                    <a:pt x="93187" y="452587"/>
                  </a:moveTo>
                  <a:lnTo>
                    <a:pt x="75229" y="397542"/>
                  </a:lnTo>
                  <a:lnTo>
                    <a:pt x="58038" y="338075"/>
                  </a:lnTo>
                  <a:lnTo>
                    <a:pt x="48871" y="275969"/>
                  </a:lnTo>
                  <a:lnTo>
                    <a:pt x="36600" y="220778"/>
                  </a:lnTo>
                  <a:lnTo>
                    <a:pt x="26378" y="170733"/>
                  </a:lnTo>
                  <a:lnTo>
                    <a:pt x="6377" y="109827"/>
                  </a:lnTo>
                  <a:lnTo>
                    <a:pt x="0" y="52735"/>
                  </a:lnTo>
                  <a:lnTo>
                    <a:pt x="1468" y="26871"/>
                  </a:lnTo>
                  <a:lnTo>
                    <a:pt x="9919" y="7576"/>
                  </a:lnTo>
                  <a:lnTo>
                    <a:pt x="17788" y="2665"/>
                  </a:lnTo>
                  <a:lnTo>
                    <a:pt x="77264" y="0"/>
                  </a:lnTo>
                  <a:lnTo>
                    <a:pt x="132113" y="9464"/>
                  </a:lnTo>
                  <a:lnTo>
                    <a:pt x="181768" y="32651"/>
                  </a:lnTo>
                  <a:lnTo>
                    <a:pt x="240968" y="68453"/>
                  </a:lnTo>
                  <a:lnTo>
                    <a:pt x="299654" y="122395"/>
                  </a:lnTo>
                  <a:lnTo>
                    <a:pt x="347899" y="175960"/>
                  </a:lnTo>
                  <a:lnTo>
                    <a:pt x="372468" y="220755"/>
                  </a:lnTo>
                  <a:lnTo>
                    <a:pt x="383387" y="265483"/>
                  </a:lnTo>
                  <a:lnTo>
                    <a:pt x="381034" y="313961"/>
                  </a:lnTo>
                  <a:lnTo>
                    <a:pt x="367338" y="354191"/>
                  </a:lnTo>
                  <a:lnTo>
                    <a:pt x="331815" y="401660"/>
                  </a:lnTo>
                  <a:lnTo>
                    <a:pt x="299592" y="428919"/>
                  </a:lnTo>
                  <a:lnTo>
                    <a:pt x="246782" y="459090"/>
                  </a:lnTo>
                  <a:lnTo>
                    <a:pt x="205247" y="469332"/>
                  </a:lnTo>
                  <a:lnTo>
                    <a:pt x="145829" y="4631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407794" y="1747730"/>
              <a:ext cx="216862" cy="197256"/>
            </a:xfrm>
            <a:custGeom>
              <a:avLst/>
              <a:gdLst/>
              <a:ahLst/>
              <a:cxnLst/>
              <a:rect l="0" t="0" r="0" b="0"/>
              <a:pathLst>
                <a:path w="216862" h="197256">
                  <a:moveTo>
                    <a:pt x="129573" y="0"/>
                  </a:moveTo>
                  <a:lnTo>
                    <a:pt x="95952" y="2340"/>
                  </a:lnTo>
                  <a:lnTo>
                    <a:pt x="60080" y="16811"/>
                  </a:lnTo>
                  <a:lnTo>
                    <a:pt x="33593" y="37087"/>
                  </a:lnTo>
                  <a:lnTo>
                    <a:pt x="12098" y="64801"/>
                  </a:lnTo>
                  <a:lnTo>
                    <a:pt x="2103" y="84952"/>
                  </a:lnTo>
                  <a:lnTo>
                    <a:pt x="0" y="108727"/>
                  </a:lnTo>
                  <a:lnTo>
                    <a:pt x="4135" y="132551"/>
                  </a:lnTo>
                  <a:lnTo>
                    <a:pt x="19617" y="159117"/>
                  </a:lnTo>
                  <a:lnTo>
                    <a:pt x="32351" y="174444"/>
                  </a:lnTo>
                  <a:lnTo>
                    <a:pt x="58263" y="190637"/>
                  </a:lnTo>
                  <a:lnTo>
                    <a:pt x="99346" y="197255"/>
                  </a:lnTo>
                  <a:lnTo>
                    <a:pt x="125498" y="192564"/>
                  </a:lnTo>
                  <a:lnTo>
                    <a:pt x="170882" y="170489"/>
                  </a:lnTo>
                  <a:lnTo>
                    <a:pt x="197445" y="150471"/>
                  </a:lnTo>
                  <a:lnTo>
                    <a:pt x="209652" y="130437"/>
                  </a:lnTo>
                  <a:lnTo>
                    <a:pt x="214544" y="118544"/>
                  </a:lnTo>
                  <a:lnTo>
                    <a:pt x="216861" y="92850"/>
                  </a:lnTo>
                  <a:lnTo>
                    <a:pt x="212822" y="67003"/>
                  </a:lnTo>
                  <a:lnTo>
                    <a:pt x="198563" y="36231"/>
                  </a:lnTo>
                  <a:lnTo>
                    <a:pt x="182216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990093" y="1716145"/>
              <a:ext cx="94757" cy="126343"/>
            </a:xfrm>
            <a:custGeom>
              <a:avLst/>
              <a:gdLst/>
              <a:ahLst/>
              <a:cxnLst/>
              <a:rect l="0" t="0" r="0" b="0"/>
              <a:pathLst>
                <a:path w="94757" h="126343">
                  <a:moveTo>
                    <a:pt x="0" y="0"/>
                  </a:moveTo>
                  <a:lnTo>
                    <a:pt x="5589" y="16767"/>
                  </a:lnTo>
                  <a:lnTo>
                    <a:pt x="48468" y="74247"/>
                  </a:lnTo>
                  <a:lnTo>
                    <a:pt x="94756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947979" y="1684559"/>
              <a:ext cx="284270" cy="421141"/>
            </a:xfrm>
            <a:custGeom>
              <a:avLst/>
              <a:gdLst/>
              <a:ahLst/>
              <a:cxnLst/>
              <a:rect l="0" t="0" r="0" b="0"/>
              <a:pathLst>
                <a:path w="284270" h="421141">
                  <a:moveTo>
                    <a:pt x="284269" y="0"/>
                  </a:moveTo>
                  <a:lnTo>
                    <a:pt x="260223" y="17981"/>
                  </a:lnTo>
                  <a:lnTo>
                    <a:pt x="217634" y="75524"/>
                  </a:lnTo>
                  <a:lnTo>
                    <a:pt x="189522" y="127396"/>
                  </a:lnTo>
                  <a:lnTo>
                    <a:pt x="161655" y="187095"/>
                  </a:lnTo>
                  <a:lnTo>
                    <a:pt x="123829" y="244105"/>
                  </a:lnTo>
                  <a:lnTo>
                    <a:pt x="84901" y="301509"/>
                  </a:lnTo>
                  <a:lnTo>
                    <a:pt x="53469" y="354789"/>
                  </a:lnTo>
                  <a:lnTo>
                    <a:pt x="13721" y="406289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204862" y="1705616"/>
              <a:ext cx="189058" cy="203733"/>
            </a:xfrm>
            <a:custGeom>
              <a:avLst/>
              <a:gdLst/>
              <a:ahLst/>
              <a:cxnLst/>
              <a:rect l="0" t="0" r="0" b="0"/>
              <a:pathLst>
                <a:path w="189058" h="203733">
                  <a:moveTo>
                    <a:pt x="122143" y="0"/>
                  </a:moveTo>
                  <a:lnTo>
                    <a:pt x="78180" y="20243"/>
                  </a:lnTo>
                  <a:lnTo>
                    <a:pt x="24179" y="77561"/>
                  </a:lnTo>
                  <a:lnTo>
                    <a:pt x="9973" y="96473"/>
                  </a:lnTo>
                  <a:lnTo>
                    <a:pt x="2100" y="119696"/>
                  </a:lnTo>
                  <a:lnTo>
                    <a:pt x="0" y="132440"/>
                  </a:lnTo>
                  <a:lnTo>
                    <a:pt x="3906" y="155958"/>
                  </a:lnTo>
                  <a:lnTo>
                    <a:pt x="8224" y="167143"/>
                  </a:lnTo>
                  <a:lnTo>
                    <a:pt x="22379" y="182691"/>
                  </a:lnTo>
                  <a:lnTo>
                    <a:pt x="60062" y="202203"/>
                  </a:lnTo>
                  <a:lnTo>
                    <a:pt x="80514" y="203732"/>
                  </a:lnTo>
                  <a:lnTo>
                    <a:pt x="122238" y="195181"/>
                  </a:lnTo>
                  <a:lnTo>
                    <a:pt x="153757" y="180014"/>
                  </a:lnTo>
                  <a:lnTo>
                    <a:pt x="168559" y="164234"/>
                  </a:lnTo>
                  <a:lnTo>
                    <a:pt x="187594" y="125508"/>
                  </a:lnTo>
                  <a:lnTo>
                    <a:pt x="189057" y="104914"/>
                  </a:lnTo>
                  <a:lnTo>
                    <a:pt x="177401" y="47698"/>
                  </a:lnTo>
                  <a:lnTo>
                    <a:pt x="164257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484932" y="1674031"/>
              <a:ext cx="147400" cy="189514"/>
            </a:xfrm>
            <a:custGeom>
              <a:avLst/>
              <a:gdLst/>
              <a:ahLst/>
              <a:cxnLst/>
              <a:rect l="0" t="0" r="0" b="0"/>
              <a:pathLst>
                <a:path w="147400" h="189514">
                  <a:moveTo>
                    <a:pt x="0" y="21057"/>
                  </a:moveTo>
                  <a:lnTo>
                    <a:pt x="0" y="79673"/>
                  </a:lnTo>
                  <a:lnTo>
                    <a:pt x="1170" y="132678"/>
                  </a:lnTo>
                  <a:lnTo>
                    <a:pt x="9576" y="166044"/>
                  </a:lnTo>
                  <a:lnTo>
                    <a:pt x="20243" y="183371"/>
                  </a:lnTo>
                  <a:lnTo>
                    <a:pt x="27534" y="187758"/>
                  </a:lnTo>
                  <a:lnTo>
                    <a:pt x="44993" y="189513"/>
                  </a:lnTo>
                  <a:lnTo>
                    <a:pt x="74553" y="178334"/>
                  </a:lnTo>
                  <a:lnTo>
                    <a:pt x="99949" y="160204"/>
                  </a:lnTo>
                  <a:lnTo>
                    <a:pt x="128321" y="117476"/>
                  </a:lnTo>
                  <a:lnTo>
                    <a:pt x="141226" y="83551"/>
                  </a:lnTo>
                  <a:lnTo>
                    <a:pt x="146180" y="33878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927133" y="1379233"/>
              <a:ext cx="10526" cy="484312"/>
            </a:xfrm>
            <a:custGeom>
              <a:avLst/>
              <a:gdLst/>
              <a:ahLst/>
              <a:cxnLst/>
              <a:rect l="0" t="0" r="0" b="0"/>
              <a:pathLst>
                <a:path w="10526" h="484312">
                  <a:moveTo>
                    <a:pt x="10525" y="0"/>
                  </a:moveTo>
                  <a:lnTo>
                    <a:pt x="2191" y="37478"/>
                  </a:lnTo>
                  <a:lnTo>
                    <a:pt x="430" y="94490"/>
                  </a:lnTo>
                  <a:lnTo>
                    <a:pt x="125" y="150440"/>
                  </a:lnTo>
                  <a:lnTo>
                    <a:pt x="35" y="211471"/>
                  </a:lnTo>
                  <a:lnTo>
                    <a:pt x="7" y="274008"/>
                  </a:lnTo>
                  <a:lnTo>
                    <a:pt x="0" y="325812"/>
                  </a:lnTo>
                  <a:lnTo>
                    <a:pt x="5586" y="381976"/>
                  </a:lnTo>
                  <a:lnTo>
                    <a:pt x="9549" y="444686"/>
                  </a:lnTo>
                  <a:lnTo>
                    <a:pt x="10525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047405" y="1705616"/>
              <a:ext cx="6067" cy="147400"/>
            </a:xfrm>
            <a:custGeom>
              <a:avLst/>
              <a:gdLst/>
              <a:ahLst/>
              <a:cxnLst/>
              <a:rect l="0" t="0" r="0" b="0"/>
              <a:pathLst>
                <a:path w="6067" h="147400">
                  <a:moveTo>
                    <a:pt x="6066" y="0"/>
                  </a:moveTo>
                  <a:lnTo>
                    <a:pt x="0" y="34792"/>
                  </a:lnTo>
                  <a:lnTo>
                    <a:pt x="4521" y="96777"/>
                  </a:lnTo>
                  <a:lnTo>
                    <a:pt x="6066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053471" y="1505575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179813" y="1431875"/>
              <a:ext cx="31587" cy="410613"/>
            </a:xfrm>
            <a:custGeom>
              <a:avLst/>
              <a:gdLst/>
              <a:ahLst/>
              <a:cxnLst/>
              <a:rect l="0" t="0" r="0" b="0"/>
              <a:pathLst>
                <a:path w="31587" h="410613">
                  <a:moveTo>
                    <a:pt x="31586" y="0"/>
                  </a:moveTo>
                  <a:lnTo>
                    <a:pt x="23252" y="60384"/>
                  </a:lnTo>
                  <a:lnTo>
                    <a:pt x="21708" y="118107"/>
                  </a:lnTo>
                  <a:lnTo>
                    <a:pt x="21250" y="179664"/>
                  </a:lnTo>
                  <a:lnTo>
                    <a:pt x="17995" y="242357"/>
                  </a:lnTo>
                  <a:lnTo>
                    <a:pt x="12741" y="302267"/>
                  </a:lnTo>
                  <a:lnTo>
                    <a:pt x="5376" y="363734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202034" y="1547689"/>
              <a:ext cx="177822" cy="273742"/>
            </a:xfrm>
            <a:custGeom>
              <a:avLst/>
              <a:gdLst/>
              <a:ahLst/>
              <a:cxnLst/>
              <a:rect l="0" t="0" r="0" b="0"/>
              <a:pathLst>
                <a:path w="177822" h="273742">
                  <a:moveTo>
                    <a:pt x="114650" y="0"/>
                  </a:moveTo>
                  <a:lnTo>
                    <a:pt x="51316" y="63333"/>
                  </a:lnTo>
                  <a:lnTo>
                    <a:pt x="2336" y="117902"/>
                  </a:lnTo>
                  <a:lnTo>
                    <a:pt x="0" y="127734"/>
                  </a:lnTo>
                  <a:lnTo>
                    <a:pt x="3643" y="148018"/>
                  </a:lnTo>
                  <a:lnTo>
                    <a:pt x="16181" y="165611"/>
                  </a:lnTo>
                  <a:lnTo>
                    <a:pt x="46089" y="188670"/>
                  </a:lnTo>
                  <a:lnTo>
                    <a:pt x="103412" y="223327"/>
                  </a:lnTo>
                  <a:lnTo>
                    <a:pt x="151081" y="250623"/>
                  </a:lnTo>
                  <a:lnTo>
                    <a:pt x="177821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397626" y="1596484"/>
              <a:ext cx="170453" cy="246004"/>
            </a:xfrm>
            <a:custGeom>
              <a:avLst/>
              <a:gdLst/>
              <a:ahLst/>
              <a:cxnLst/>
              <a:rect l="0" t="0" r="0" b="0"/>
              <a:pathLst>
                <a:path w="170453" h="246004">
                  <a:moveTo>
                    <a:pt x="45400" y="98604"/>
                  </a:moveTo>
                  <a:lnTo>
                    <a:pt x="108827" y="80645"/>
                  </a:lnTo>
                  <a:lnTo>
                    <a:pt x="161247" y="57865"/>
                  </a:lnTo>
                  <a:lnTo>
                    <a:pt x="167085" y="50388"/>
                  </a:lnTo>
                  <a:lnTo>
                    <a:pt x="169807" y="41893"/>
                  </a:lnTo>
                  <a:lnTo>
                    <a:pt x="170452" y="32721"/>
                  </a:lnTo>
                  <a:lnTo>
                    <a:pt x="167372" y="25436"/>
                  </a:lnTo>
                  <a:lnTo>
                    <a:pt x="154592" y="14222"/>
                  </a:lnTo>
                  <a:lnTo>
                    <a:pt x="127666" y="1332"/>
                  </a:lnTo>
                  <a:lnTo>
                    <a:pt x="107699" y="0"/>
                  </a:lnTo>
                  <a:lnTo>
                    <a:pt x="66284" y="8676"/>
                  </a:lnTo>
                  <a:lnTo>
                    <a:pt x="40409" y="23865"/>
                  </a:lnTo>
                  <a:lnTo>
                    <a:pt x="17925" y="54362"/>
                  </a:lnTo>
                  <a:lnTo>
                    <a:pt x="2034" y="87445"/>
                  </a:lnTo>
                  <a:lnTo>
                    <a:pt x="0" y="111972"/>
                  </a:lnTo>
                  <a:lnTo>
                    <a:pt x="8226" y="165845"/>
                  </a:lnTo>
                  <a:lnTo>
                    <a:pt x="23337" y="201975"/>
                  </a:lnTo>
                  <a:lnTo>
                    <a:pt x="42223" y="220976"/>
                  </a:lnTo>
                  <a:lnTo>
                    <a:pt x="66215" y="234879"/>
                  </a:lnTo>
                  <a:lnTo>
                    <a:pt x="129627" y="2460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954698" y="1435787"/>
              <a:ext cx="193738" cy="438401"/>
            </a:xfrm>
            <a:custGeom>
              <a:avLst/>
              <a:gdLst/>
              <a:ahLst/>
              <a:cxnLst/>
              <a:rect l="0" t="0" r="0" b="0"/>
              <a:pathLst>
                <a:path w="193738" h="438401">
                  <a:moveTo>
                    <a:pt x="193737" y="238244"/>
                  </a:moveTo>
                  <a:lnTo>
                    <a:pt x="182558" y="221476"/>
                  </a:lnTo>
                  <a:lnTo>
                    <a:pt x="164592" y="210124"/>
                  </a:lnTo>
                  <a:lnTo>
                    <a:pt x="153250" y="205460"/>
                  </a:lnTo>
                  <a:lnTo>
                    <a:pt x="128170" y="203396"/>
                  </a:lnTo>
                  <a:lnTo>
                    <a:pt x="79529" y="211603"/>
                  </a:lnTo>
                  <a:lnTo>
                    <a:pt x="60700" y="224064"/>
                  </a:lnTo>
                  <a:lnTo>
                    <a:pt x="29548" y="260659"/>
                  </a:lnTo>
                  <a:lnTo>
                    <a:pt x="5248" y="323575"/>
                  </a:lnTo>
                  <a:lnTo>
                    <a:pt x="0" y="349868"/>
                  </a:lnTo>
                  <a:lnTo>
                    <a:pt x="6163" y="395344"/>
                  </a:lnTo>
                  <a:lnTo>
                    <a:pt x="13274" y="415691"/>
                  </a:lnTo>
                  <a:lnTo>
                    <a:pt x="24234" y="432532"/>
                  </a:lnTo>
                  <a:lnTo>
                    <a:pt x="31602" y="436790"/>
                  </a:lnTo>
                  <a:lnTo>
                    <a:pt x="49147" y="438400"/>
                  </a:lnTo>
                  <a:lnTo>
                    <a:pt x="78756" y="427141"/>
                  </a:lnTo>
                  <a:lnTo>
                    <a:pt x="104166" y="403398"/>
                  </a:lnTo>
                  <a:lnTo>
                    <a:pt x="137733" y="345289"/>
                  </a:lnTo>
                  <a:lnTo>
                    <a:pt x="154469" y="290584"/>
                  </a:lnTo>
                  <a:lnTo>
                    <a:pt x="172592" y="229062"/>
                  </a:lnTo>
                  <a:lnTo>
                    <a:pt x="180063" y="187170"/>
                  </a:lnTo>
                  <a:lnTo>
                    <a:pt x="182276" y="133424"/>
                  </a:lnTo>
                  <a:lnTo>
                    <a:pt x="182932" y="80454"/>
                  </a:lnTo>
                  <a:lnTo>
                    <a:pt x="183127" y="27715"/>
                  </a:lnTo>
                  <a:lnTo>
                    <a:pt x="182002" y="1956"/>
                  </a:lnTo>
                  <a:lnTo>
                    <a:pt x="180065" y="0"/>
                  </a:lnTo>
                  <a:lnTo>
                    <a:pt x="177603" y="2205"/>
                  </a:lnTo>
                  <a:lnTo>
                    <a:pt x="173652" y="40537"/>
                  </a:lnTo>
                  <a:lnTo>
                    <a:pt x="172872" y="103221"/>
                  </a:lnTo>
                  <a:lnTo>
                    <a:pt x="172737" y="154563"/>
                  </a:lnTo>
                  <a:lnTo>
                    <a:pt x="175816" y="206820"/>
                  </a:lnTo>
                  <a:lnTo>
                    <a:pt x="184137" y="259349"/>
                  </a:lnTo>
                  <a:lnTo>
                    <a:pt x="190893" y="305718"/>
                  </a:lnTo>
                  <a:lnTo>
                    <a:pt x="193737" y="343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239759" y="1603866"/>
              <a:ext cx="129858" cy="238622"/>
            </a:xfrm>
            <a:custGeom>
              <a:avLst/>
              <a:gdLst/>
              <a:ahLst/>
              <a:cxnLst/>
              <a:rect l="0" t="0" r="0" b="0"/>
              <a:pathLst>
                <a:path w="129858" h="238622">
                  <a:moveTo>
                    <a:pt x="13961" y="101750"/>
                  </a:moveTo>
                  <a:lnTo>
                    <a:pt x="51438" y="93417"/>
                  </a:lnTo>
                  <a:lnTo>
                    <a:pt x="75071" y="89858"/>
                  </a:lnTo>
                  <a:lnTo>
                    <a:pt x="106937" y="74700"/>
                  </a:lnTo>
                  <a:lnTo>
                    <a:pt x="123913" y="62042"/>
                  </a:lnTo>
                  <a:lnTo>
                    <a:pt x="128207" y="53051"/>
                  </a:lnTo>
                  <a:lnTo>
                    <a:pt x="129857" y="30583"/>
                  </a:lnTo>
                  <a:lnTo>
                    <a:pt x="126320" y="21550"/>
                  </a:lnTo>
                  <a:lnTo>
                    <a:pt x="113031" y="8394"/>
                  </a:lnTo>
                  <a:lnTo>
                    <a:pt x="92307" y="1767"/>
                  </a:lnTo>
                  <a:lnTo>
                    <a:pt x="80229" y="0"/>
                  </a:lnTo>
                  <a:lnTo>
                    <a:pt x="60571" y="4275"/>
                  </a:lnTo>
                  <a:lnTo>
                    <a:pt x="52053" y="8691"/>
                  </a:lnTo>
                  <a:lnTo>
                    <a:pt x="39469" y="22956"/>
                  </a:lnTo>
                  <a:lnTo>
                    <a:pt x="18056" y="72050"/>
                  </a:lnTo>
                  <a:lnTo>
                    <a:pt x="0" y="131966"/>
                  </a:lnTo>
                  <a:lnTo>
                    <a:pt x="595" y="170104"/>
                  </a:lnTo>
                  <a:lnTo>
                    <a:pt x="8410" y="191012"/>
                  </a:lnTo>
                  <a:lnTo>
                    <a:pt x="13770" y="199862"/>
                  </a:lnTo>
                  <a:lnTo>
                    <a:pt x="29084" y="212816"/>
                  </a:lnTo>
                  <a:lnTo>
                    <a:pt x="75397" y="233316"/>
                  </a:lnTo>
                  <a:lnTo>
                    <a:pt x="98188" y="2386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453761" y="1421347"/>
              <a:ext cx="10530" cy="379027"/>
            </a:xfrm>
            <a:custGeom>
              <a:avLst/>
              <a:gdLst/>
              <a:ahLst/>
              <a:cxnLst/>
              <a:rect l="0" t="0" r="0" b="0"/>
              <a:pathLst>
                <a:path w="10530" h="379027">
                  <a:moveTo>
                    <a:pt x="10529" y="0"/>
                  </a:moveTo>
                  <a:lnTo>
                    <a:pt x="2195" y="57264"/>
                  </a:lnTo>
                  <a:lnTo>
                    <a:pt x="651" y="109774"/>
                  </a:lnTo>
                  <a:lnTo>
                    <a:pt x="193" y="166666"/>
                  </a:lnTo>
                  <a:lnTo>
                    <a:pt x="3177" y="220568"/>
                  </a:lnTo>
                  <a:lnTo>
                    <a:pt x="5231" y="273584"/>
                  </a:lnTo>
                  <a:lnTo>
                    <a:pt x="1550" y="323217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569575" y="1663502"/>
              <a:ext cx="1" cy="136872"/>
            </a:xfrm>
            <a:custGeom>
              <a:avLst/>
              <a:gdLst/>
              <a:ahLst/>
              <a:cxnLst/>
              <a:rect l="0" t="0" r="0" b="0"/>
              <a:pathLst>
                <a:path w="1" h="136872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569575" y="153716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681665" y="1608087"/>
              <a:ext cx="109009" cy="181758"/>
            </a:xfrm>
            <a:custGeom>
              <a:avLst/>
              <a:gdLst/>
              <a:ahLst/>
              <a:cxnLst/>
              <a:rect l="0" t="0" r="0" b="0"/>
              <a:pathLst>
                <a:path w="109009" h="181758">
                  <a:moveTo>
                    <a:pt x="109008" y="13301"/>
                  </a:moveTo>
                  <a:lnTo>
                    <a:pt x="97829" y="2123"/>
                  </a:lnTo>
                  <a:lnTo>
                    <a:pt x="89857" y="0"/>
                  </a:lnTo>
                  <a:lnTo>
                    <a:pt x="68521" y="760"/>
                  </a:lnTo>
                  <a:lnTo>
                    <a:pt x="35791" y="13355"/>
                  </a:lnTo>
                  <a:lnTo>
                    <a:pt x="20705" y="28533"/>
                  </a:lnTo>
                  <a:lnTo>
                    <a:pt x="1488" y="66873"/>
                  </a:lnTo>
                  <a:lnTo>
                    <a:pt x="0" y="87414"/>
                  </a:lnTo>
                  <a:lnTo>
                    <a:pt x="8577" y="129196"/>
                  </a:lnTo>
                  <a:lnTo>
                    <a:pt x="23749" y="155135"/>
                  </a:lnTo>
                  <a:lnTo>
                    <a:pt x="42649" y="167196"/>
                  </a:lnTo>
                  <a:lnTo>
                    <a:pt x="76478" y="177443"/>
                  </a:lnTo>
                  <a:lnTo>
                    <a:pt x="109008" y="181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938072" y="1642445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10528" y="0"/>
                  </a:moveTo>
                  <a:lnTo>
                    <a:pt x="2195" y="37478"/>
                  </a:lnTo>
                  <a:lnTo>
                    <a:pt x="289" y="99042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035530" y="1615799"/>
              <a:ext cx="139822" cy="155210"/>
            </a:xfrm>
            <a:custGeom>
              <a:avLst/>
              <a:gdLst/>
              <a:ahLst/>
              <a:cxnLst/>
              <a:rect l="0" t="0" r="0" b="0"/>
              <a:pathLst>
                <a:path w="139822" h="155210">
                  <a:moveTo>
                    <a:pt x="81526" y="5589"/>
                  </a:moveTo>
                  <a:lnTo>
                    <a:pt x="64758" y="0"/>
                  </a:lnTo>
                  <a:lnTo>
                    <a:pt x="57480" y="693"/>
                  </a:lnTo>
                  <a:lnTo>
                    <a:pt x="43153" y="7703"/>
                  </a:lnTo>
                  <a:lnTo>
                    <a:pt x="21933" y="24803"/>
                  </a:lnTo>
                  <a:lnTo>
                    <a:pt x="6417" y="55866"/>
                  </a:lnTo>
                  <a:lnTo>
                    <a:pt x="0" y="94705"/>
                  </a:lnTo>
                  <a:lnTo>
                    <a:pt x="4738" y="118896"/>
                  </a:lnTo>
                  <a:lnTo>
                    <a:pt x="9278" y="130260"/>
                  </a:lnTo>
                  <a:lnTo>
                    <a:pt x="23679" y="146006"/>
                  </a:lnTo>
                  <a:lnTo>
                    <a:pt x="32433" y="151843"/>
                  </a:lnTo>
                  <a:lnTo>
                    <a:pt x="54638" y="155209"/>
                  </a:lnTo>
                  <a:lnTo>
                    <a:pt x="78935" y="151635"/>
                  </a:lnTo>
                  <a:lnTo>
                    <a:pt x="101431" y="142248"/>
                  </a:lnTo>
                  <a:lnTo>
                    <a:pt x="128238" y="118220"/>
                  </a:lnTo>
                  <a:lnTo>
                    <a:pt x="137382" y="95812"/>
                  </a:lnTo>
                  <a:lnTo>
                    <a:pt x="139821" y="83285"/>
                  </a:lnTo>
                  <a:lnTo>
                    <a:pt x="136291" y="60008"/>
                  </a:lnTo>
                  <a:lnTo>
                    <a:pt x="123640" y="266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232870" y="1600331"/>
              <a:ext cx="129818" cy="147407"/>
            </a:xfrm>
            <a:custGeom>
              <a:avLst/>
              <a:gdLst/>
              <a:ahLst/>
              <a:cxnLst/>
              <a:rect l="0" t="0" r="0" b="0"/>
              <a:pathLst>
                <a:path w="129818" h="147407">
                  <a:moveTo>
                    <a:pt x="0" y="10529"/>
                  </a:moveTo>
                  <a:lnTo>
                    <a:pt x="0" y="64673"/>
                  </a:lnTo>
                  <a:lnTo>
                    <a:pt x="5589" y="114031"/>
                  </a:lnTo>
                  <a:lnTo>
                    <a:pt x="20244" y="141282"/>
                  </a:lnTo>
                  <a:lnTo>
                    <a:pt x="27534" y="145660"/>
                  </a:lnTo>
                  <a:lnTo>
                    <a:pt x="44992" y="147406"/>
                  </a:lnTo>
                  <a:lnTo>
                    <a:pt x="74553" y="136223"/>
                  </a:lnTo>
                  <a:lnTo>
                    <a:pt x="88897" y="121375"/>
                  </a:lnTo>
                  <a:lnTo>
                    <a:pt x="123633" y="59616"/>
                  </a:lnTo>
                  <a:lnTo>
                    <a:pt x="129817" y="35855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432738" y="1568746"/>
              <a:ext cx="166874" cy="184836"/>
            </a:xfrm>
            <a:custGeom>
              <a:avLst/>
              <a:gdLst/>
              <a:ahLst/>
              <a:cxnLst/>
              <a:rect l="0" t="0" r="0" b="0"/>
              <a:pathLst>
                <a:path w="166874" h="184836">
                  <a:moveTo>
                    <a:pt x="115987" y="0"/>
                  </a:moveTo>
                  <a:lnTo>
                    <a:pt x="73295" y="3119"/>
                  </a:lnTo>
                  <a:lnTo>
                    <a:pt x="42117" y="14572"/>
                  </a:lnTo>
                  <a:lnTo>
                    <a:pt x="5729" y="39403"/>
                  </a:lnTo>
                  <a:lnTo>
                    <a:pt x="1538" y="47325"/>
                  </a:lnTo>
                  <a:lnTo>
                    <a:pt x="0" y="65487"/>
                  </a:lnTo>
                  <a:lnTo>
                    <a:pt x="3567" y="72904"/>
                  </a:lnTo>
                  <a:lnTo>
                    <a:pt x="16890" y="84264"/>
                  </a:lnTo>
                  <a:lnTo>
                    <a:pt x="72492" y="96494"/>
                  </a:lnTo>
                  <a:lnTo>
                    <a:pt x="133571" y="113702"/>
                  </a:lnTo>
                  <a:lnTo>
                    <a:pt x="156557" y="125013"/>
                  </a:lnTo>
                  <a:lnTo>
                    <a:pt x="162921" y="133645"/>
                  </a:lnTo>
                  <a:lnTo>
                    <a:pt x="166873" y="155714"/>
                  </a:lnTo>
                  <a:lnTo>
                    <a:pt x="163949" y="164641"/>
                  </a:lnTo>
                  <a:lnTo>
                    <a:pt x="158490" y="171761"/>
                  </a:lnTo>
                  <a:lnTo>
                    <a:pt x="151342" y="177678"/>
                  </a:lnTo>
                  <a:lnTo>
                    <a:pt x="130921" y="184253"/>
                  </a:lnTo>
                  <a:lnTo>
                    <a:pt x="89997" y="184835"/>
                  </a:lnTo>
                  <a:lnTo>
                    <a:pt x="42288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927544" y="151610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948808" y="1284476"/>
              <a:ext cx="210571" cy="480179"/>
            </a:xfrm>
            <a:custGeom>
              <a:avLst/>
              <a:gdLst/>
              <a:ahLst/>
              <a:cxnLst/>
              <a:rect l="0" t="0" r="0" b="0"/>
              <a:pathLst>
                <a:path w="210571" h="480179">
                  <a:moveTo>
                    <a:pt x="0" y="0"/>
                  </a:moveTo>
                  <a:lnTo>
                    <a:pt x="0" y="62478"/>
                  </a:lnTo>
                  <a:lnTo>
                    <a:pt x="5589" y="124775"/>
                  </a:lnTo>
                  <a:lnTo>
                    <a:pt x="9065" y="181640"/>
                  </a:lnTo>
                  <a:lnTo>
                    <a:pt x="15684" y="242943"/>
                  </a:lnTo>
                  <a:lnTo>
                    <a:pt x="19465" y="305560"/>
                  </a:lnTo>
                  <a:lnTo>
                    <a:pt x="26174" y="368567"/>
                  </a:lnTo>
                  <a:lnTo>
                    <a:pt x="29983" y="426100"/>
                  </a:lnTo>
                  <a:lnTo>
                    <a:pt x="30099" y="480178"/>
                  </a:lnTo>
                  <a:lnTo>
                    <a:pt x="28255" y="479216"/>
                  </a:lnTo>
                  <a:lnTo>
                    <a:pt x="25855" y="473895"/>
                  </a:lnTo>
                  <a:lnTo>
                    <a:pt x="21689" y="418844"/>
                  </a:lnTo>
                  <a:lnTo>
                    <a:pt x="26770" y="364535"/>
                  </a:lnTo>
                  <a:lnTo>
                    <a:pt x="35685" y="342950"/>
                  </a:lnTo>
                  <a:lnTo>
                    <a:pt x="60471" y="310029"/>
                  </a:lnTo>
                  <a:lnTo>
                    <a:pt x="86547" y="293722"/>
                  </a:lnTo>
                  <a:lnTo>
                    <a:pt x="106316" y="291590"/>
                  </a:lnTo>
                  <a:lnTo>
                    <a:pt x="125630" y="295712"/>
                  </a:lnTo>
                  <a:lnTo>
                    <a:pt x="142014" y="305343"/>
                  </a:lnTo>
                  <a:lnTo>
                    <a:pt x="185838" y="358895"/>
                  </a:lnTo>
                  <a:lnTo>
                    <a:pt x="204472" y="406332"/>
                  </a:lnTo>
                  <a:lnTo>
                    <a:pt x="210570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198358" y="1540310"/>
              <a:ext cx="255819" cy="228478"/>
            </a:xfrm>
            <a:custGeom>
              <a:avLst/>
              <a:gdLst/>
              <a:ahLst/>
              <a:cxnLst/>
              <a:rect l="0" t="0" r="0" b="0"/>
              <a:pathLst>
                <a:path w="255819" h="228478">
                  <a:moveTo>
                    <a:pt x="182118" y="70550"/>
                  </a:moveTo>
                  <a:lnTo>
                    <a:pt x="161875" y="26587"/>
                  </a:lnTo>
                  <a:lnTo>
                    <a:pt x="146216" y="12796"/>
                  </a:lnTo>
                  <a:lnTo>
                    <a:pt x="126387" y="3937"/>
                  </a:lnTo>
                  <a:lnTo>
                    <a:pt x="101977" y="0"/>
                  </a:lnTo>
                  <a:lnTo>
                    <a:pt x="81770" y="4489"/>
                  </a:lnTo>
                  <a:lnTo>
                    <a:pt x="44144" y="26435"/>
                  </a:lnTo>
                  <a:lnTo>
                    <a:pt x="18924" y="57609"/>
                  </a:lnTo>
                  <a:lnTo>
                    <a:pt x="2224" y="90892"/>
                  </a:lnTo>
                  <a:lnTo>
                    <a:pt x="0" y="115465"/>
                  </a:lnTo>
                  <a:lnTo>
                    <a:pt x="8104" y="163780"/>
                  </a:lnTo>
                  <a:lnTo>
                    <a:pt x="23194" y="196439"/>
                  </a:lnTo>
                  <a:lnTo>
                    <a:pt x="31715" y="203609"/>
                  </a:lnTo>
                  <a:lnTo>
                    <a:pt x="53662" y="211576"/>
                  </a:lnTo>
                  <a:lnTo>
                    <a:pt x="75894" y="211997"/>
                  </a:lnTo>
                  <a:lnTo>
                    <a:pt x="86736" y="210471"/>
                  </a:lnTo>
                  <a:lnTo>
                    <a:pt x="105021" y="199417"/>
                  </a:lnTo>
                  <a:lnTo>
                    <a:pt x="135823" y="169315"/>
                  </a:lnTo>
                  <a:lnTo>
                    <a:pt x="160048" y="114000"/>
                  </a:lnTo>
                  <a:lnTo>
                    <a:pt x="163896" y="103026"/>
                  </a:lnTo>
                  <a:lnTo>
                    <a:pt x="166461" y="100390"/>
                  </a:lnTo>
                  <a:lnTo>
                    <a:pt x="168171" y="103311"/>
                  </a:lnTo>
                  <a:lnTo>
                    <a:pt x="186043" y="165991"/>
                  </a:lnTo>
                  <a:lnTo>
                    <a:pt x="201869" y="191505"/>
                  </a:lnTo>
                  <a:lnTo>
                    <a:pt x="217803" y="203466"/>
                  </a:lnTo>
                  <a:lnTo>
                    <a:pt x="255818" y="2284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464704" y="1576941"/>
              <a:ext cx="273743" cy="181319"/>
            </a:xfrm>
            <a:custGeom>
              <a:avLst/>
              <a:gdLst/>
              <a:ahLst/>
              <a:cxnLst/>
              <a:rect l="0" t="0" r="0" b="0"/>
              <a:pathLst>
                <a:path w="273743" h="181319">
                  <a:moveTo>
                    <a:pt x="0" y="44447"/>
                  </a:moveTo>
                  <a:lnTo>
                    <a:pt x="3120" y="101711"/>
                  </a:lnTo>
                  <a:lnTo>
                    <a:pt x="9066" y="162603"/>
                  </a:lnTo>
                  <a:lnTo>
                    <a:pt x="10723" y="167672"/>
                  </a:lnTo>
                  <a:lnTo>
                    <a:pt x="12998" y="166371"/>
                  </a:lnTo>
                  <a:lnTo>
                    <a:pt x="15685" y="160825"/>
                  </a:lnTo>
                  <a:lnTo>
                    <a:pt x="15550" y="145304"/>
                  </a:lnTo>
                  <a:lnTo>
                    <a:pt x="11190" y="88101"/>
                  </a:lnTo>
                  <a:lnTo>
                    <a:pt x="13065" y="49713"/>
                  </a:lnTo>
                  <a:lnTo>
                    <a:pt x="21795" y="30800"/>
                  </a:lnTo>
                  <a:lnTo>
                    <a:pt x="28568" y="25990"/>
                  </a:lnTo>
                  <a:lnTo>
                    <a:pt x="36593" y="23954"/>
                  </a:lnTo>
                  <a:lnTo>
                    <a:pt x="45453" y="23766"/>
                  </a:lnTo>
                  <a:lnTo>
                    <a:pt x="53699" y="27150"/>
                  </a:lnTo>
                  <a:lnTo>
                    <a:pt x="69100" y="40269"/>
                  </a:lnTo>
                  <a:lnTo>
                    <a:pt x="103144" y="97647"/>
                  </a:lnTo>
                  <a:lnTo>
                    <a:pt x="107367" y="99801"/>
                  </a:lnTo>
                  <a:lnTo>
                    <a:pt x="110183" y="96558"/>
                  </a:lnTo>
                  <a:lnTo>
                    <a:pt x="121558" y="35143"/>
                  </a:lnTo>
                  <a:lnTo>
                    <a:pt x="126662" y="24206"/>
                  </a:lnTo>
                  <a:lnTo>
                    <a:pt x="141693" y="8935"/>
                  </a:lnTo>
                  <a:lnTo>
                    <a:pt x="150614" y="3225"/>
                  </a:lnTo>
                  <a:lnTo>
                    <a:pt x="169885" y="0"/>
                  </a:lnTo>
                  <a:lnTo>
                    <a:pt x="179937" y="778"/>
                  </a:lnTo>
                  <a:lnTo>
                    <a:pt x="197346" y="7881"/>
                  </a:lnTo>
                  <a:lnTo>
                    <a:pt x="227586" y="31505"/>
                  </a:lnTo>
                  <a:lnTo>
                    <a:pt x="243428" y="62969"/>
                  </a:lnTo>
                  <a:lnTo>
                    <a:pt x="262918" y="117813"/>
                  </a:lnTo>
                  <a:lnTo>
                    <a:pt x="270535" y="149633"/>
                  </a:lnTo>
                  <a:lnTo>
                    <a:pt x="273742" y="1813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785499" y="1379233"/>
              <a:ext cx="229555" cy="375265"/>
            </a:xfrm>
            <a:custGeom>
              <a:avLst/>
              <a:gdLst/>
              <a:ahLst/>
              <a:cxnLst/>
              <a:rect l="0" t="0" r="0" b="0"/>
              <a:pathLst>
                <a:path w="229555" h="375265">
                  <a:moveTo>
                    <a:pt x="5589" y="0"/>
                  </a:moveTo>
                  <a:lnTo>
                    <a:pt x="0" y="16767"/>
                  </a:lnTo>
                  <a:lnTo>
                    <a:pt x="4441" y="70686"/>
                  </a:lnTo>
                  <a:lnTo>
                    <a:pt x="12138" y="120509"/>
                  </a:lnTo>
                  <a:lnTo>
                    <a:pt x="18451" y="183508"/>
                  </a:lnTo>
                  <a:lnTo>
                    <a:pt x="30616" y="241619"/>
                  </a:lnTo>
                  <a:lnTo>
                    <a:pt x="35231" y="292169"/>
                  </a:lnTo>
                  <a:lnTo>
                    <a:pt x="36790" y="351124"/>
                  </a:lnTo>
                  <a:lnTo>
                    <a:pt x="36918" y="351066"/>
                  </a:lnTo>
                  <a:lnTo>
                    <a:pt x="40271" y="295463"/>
                  </a:lnTo>
                  <a:lnTo>
                    <a:pt x="42748" y="284712"/>
                  </a:lnTo>
                  <a:lnTo>
                    <a:pt x="54860" y="266529"/>
                  </a:lnTo>
                  <a:lnTo>
                    <a:pt x="95222" y="229724"/>
                  </a:lnTo>
                  <a:lnTo>
                    <a:pt x="118345" y="219862"/>
                  </a:lnTo>
                  <a:lnTo>
                    <a:pt x="141100" y="217819"/>
                  </a:lnTo>
                  <a:lnTo>
                    <a:pt x="162912" y="221981"/>
                  </a:lnTo>
                  <a:lnTo>
                    <a:pt x="184305" y="231629"/>
                  </a:lnTo>
                  <a:lnTo>
                    <a:pt x="202391" y="249955"/>
                  </a:lnTo>
                  <a:lnTo>
                    <a:pt x="222609" y="286580"/>
                  </a:lnTo>
                  <a:lnTo>
                    <a:pt x="229554" y="313372"/>
                  </a:lnTo>
                  <a:lnTo>
                    <a:pt x="228742" y="340878"/>
                  </a:lnTo>
                  <a:lnTo>
                    <a:pt x="224547" y="351254"/>
                  </a:lnTo>
                  <a:lnTo>
                    <a:pt x="210528" y="365903"/>
                  </a:lnTo>
                  <a:lnTo>
                    <a:pt x="189480" y="373193"/>
                  </a:lnTo>
                  <a:lnTo>
                    <a:pt x="165697" y="375264"/>
                  </a:lnTo>
                  <a:lnTo>
                    <a:pt x="111161" y="364030"/>
                  </a:lnTo>
                  <a:lnTo>
                    <a:pt x="58231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8064829" y="1589803"/>
              <a:ext cx="147400" cy="170661"/>
            </a:xfrm>
            <a:custGeom>
              <a:avLst/>
              <a:gdLst/>
              <a:ahLst/>
              <a:cxnLst/>
              <a:rect l="0" t="0" r="0" b="0"/>
              <a:pathLst>
                <a:path w="147400" h="170661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14654" y="136037"/>
                  </a:lnTo>
                  <a:lnTo>
                    <a:pt x="20298" y="144503"/>
                  </a:lnTo>
                  <a:lnTo>
                    <a:pt x="35927" y="157030"/>
                  </a:lnTo>
                  <a:lnTo>
                    <a:pt x="64457" y="170660"/>
                  </a:lnTo>
                  <a:lnTo>
                    <a:pt x="73388" y="169925"/>
                  </a:lnTo>
                  <a:lnTo>
                    <a:pt x="89549" y="159750"/>
                  </a:lnTo>
                  <a:lnTo>
                    <a:pt x="117818" y="131857"/>
                  </a:lnTo>
                  <a:lnTo>
                    <a:pt x="139719" y="83567"/>
                  </a:lnTo>
                  <a:lnTo>
                    <a:pt x="146387" y="21071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8275399" y="1537160"/>
              <a:ext cx="115814" cy="235144"/>
            </a:xfrm>
            <a:custGeom>
              <a:avLst/>
              <a:gdLst/>
              <a:ahLst/>
              <a:cxnLst/>
              <a:rect l="0" t="0" r="0" b="0"/>
              <a:pathLst>
                <a:path w="115814" h="235144">
                  <a:moveTo>
                    <a:pt x="0" y="84228"/>
                  </a:moveTo>
                  <a:lnTo>
                    <a:pt x="14572" y="126920"/>
                  </a:lnTo>
                  <a:lnTo>
                    <a:pt x="41545" y="189564"/>
                  </a:lnTo>
                  <a:lnTo>
                    <a:pt x="57247" y="235143"/>
                  </a:lnTo>
                  <a:lnTo>
                    <a:pt x="38236" y="172300"/>
                  </a:lnTo>
                  <a:lnTo>
                    <a:pt x="21008" y="110081"/>
                  </a:lnTo>
                  <a:lnTo>
                    <a:pt x="16356" y="80510"/>
                  </a:lnTo>
                  <a:lnTo>
                    <a:pt x="18187" y="55670"/>
                  </a:lnTo>
                  <a:lnTo>
                    <a:pt x="22653" y="46472"/>
                  </a:lnTo>
                  <a:lnTo>
                    <a:pt x="36975" y="33133"/>
                  </a:lnTo>
                  <a:lnTo>
                    <a:pt x="80829" y="8971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8435792" y="1578643"/>
              <a:ext cx="223028" cy="430382"/>
            </a:xfrm>
            <a:custGeom>
              <a:avLst/>
              <a:gdLst/>
              <a:ahLst/>
              <a:cxnLst/>
              <a:rect l="0" t="0" r="0" b="0"/>
              <a:pathLst>
                <a:path w="223028" h="430382">
                  <a:moveTo>
                    <a:pt x="144933" y="74331"/>
                  </a:moveTo>
                  <a:lnTo>
                    <a:pt x="135358" y="43048"/>
                  </a:lnTo>
                  <a:lnTo>
                    <a:pt x="105530" y="4643"/>
                  </a:lnTo>
                  <a:lnTo>
                    <a:pt x="96437" y="966"/>
                  </a:lnTo>
                  <a:lnTo>
                    <a:pt x="73857" y="0"/>
                  </a:lnTo>
                  <a:lnTo>
                    <a:pt x="40426" y="6033"/>
                  </a:lnTo>
                  <a:lnTo>
                    <a:pt x="31978" y="11252"/>
                  </a:lnTo>
                  <a:lnTo>
                    <a:pt x="19471" y="26408"/>
                  </a:lnTo>
                  <a:lnTo>
                    <a:pt x="5854" y="54672"/>
                  </a:lnTo>
                  <a:lnTo>
                    <a:pt x="0" y="96452"/>
                  </a:lnTo>
                  <a:lnTo>
                    <a:pt x="3854" y="134697"/>
                  </a:lnTo>
                  <a:lnTo>
                    <a:pt x="12431" y="154193"/>
                  </a:lnTo>
                  <a:lnTo>
                    <a:pt x="17994" y="162667"/>
                  </a:lnTo>
                  <a:lnTo>
                    <a:pt x="26382" y="168317"/>
                  </a:lnTo>
                  <a:lnTo>
                    <a:pt x="48180" y="174594"/>
                  </a:lnTo>
                  <a:lnTo>
                    <a:pt x="70346" y="171145"/>
                  </a:lnTo>
                  <a:lnTo>
                    <a:pt x="99436" y="156049"/>
                  </a:lnTo>
                  <a:lnTo>
                    <a:pt x="122874" y="133638"/>
                  </a:lnTo>
                  <a:lnTo>
                    <a:pt x="151754" y="100214"/>
                  </a:lnTo>
                  <a:lnTo>
                    <a:pt x="155330" y="98605"/>
                  </a:lnTo>
                  <a:lnTo>
                    <a:pt x="156543" y="101042"/>
                  </a:lnTo>
                  <a:lnTo>
                    <a:pt x="158901" y="127479"/>
                  </a:lnTo>
                  <a:lnTo>
                    <a:pt x="170179" y="188814"/>
                  </a:lnTo>
                  <a:lnTo>
                    <a:pt x="180230" y="239923"/>
                  </a:lnTo>
                  <a:lnTo>
                    <a:pt x="196205" y="292111"/>
                  </a:lnTo>
                  <a:lnTo>
                    <a:pt x="214159" y="352572"/>
                  </a:lnTo>
                  <a:lnTo>
                    <a:pt x="223027" y="388400"/>
                  </a:lnTo>
                  <a:lnTo>
                    <a:pt x="221365" y="410449"/>
                  </a:lnTo>
                  <a:lnTo>
                    <a:pt x="215775" y="417733"/>
                  </a:lnTo>
                  <a:lnTo>
                    <a:pt x="197086" y="425825"/>
                  </a:lnTo>
                  <a:lnTo>
                    <a:pt x="160256" y="430381"/>
                  </a:lnTo>
                  <a:lnTo>
                    <a:pt x="98237" y="423714"/>
                  </a:lnTo>
                  <a:lnTo>
                    <a:pt x="71234" y="4217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8664954" y="1557866"/>
              <a:ext cx="137050" cy="224333"/>
            </a:xfrm>
            <a:custGeom>
              <a:avLst/>
              <a:gdLst/>
              <a:ahLst/>
              <a:cxnLst/>
              <a:rect l="0" t="0" r="0" b="0"/>
              <a:pathLst>
                <a:path w="137050" h="224333">
                  <a:moveTo>
                    <a:pt x="0" y="126693"/>
                  </a:moveTo>
                  <a:lnTo>
                    <a:pt x="53875" y="107565"/>
                  </a:lnTo>
                  <a:lnTo>
                    <a:pt x="114752" y="70094"/>
                  </a:lnTo>
                  <a:lnTo>
                    <a:pt x="131330" y="56305"/>
                  </a:lnTo>
                  <a:lnTo>
                    <a:pt x="135516" y="48182"/>
                  </a:lnTo>
                  <a:lnTo>
                    <a:pt x="137049" y="29798"/>
                  </a:lnTo>
                  <a:lnTo>
                    <a:pt x="133480" y="21152"/>
                  </a:lnTo>
                  <a:lnTo>
                    <a:pt x="120155" y="5307"/>
                  </a:lnTo>
                  <a:lnTo>
                    <a:pt x="111689" y="1315"/>
                  </a:lnTo>
                  <a:lnTo>
                    <a:pt x="92923" y="0"/>
                  </a:lnTo>
                  <a:lnTo>
                    <a:pt x="76004" y="6434"/>
                  </a:lnTo>
                  <a:lnTo>
                    <a:pt x="60686" y="18262"/>
                  </a:lnTo>
                  <a:lnTo>
                    <a:pt x="40078" y="44653"/>
                  </a:lnTo>
                  <a:lnTo>
                    <a:pt x="18204" y="100985"/>
                  </a:lnTo>
                  <a:lnTo>
                    <a:pt x="17060" y="124626"/>
                  </a:lnTo>
                  <a:lnTo>
                    <a:pt x="22870" y="185129"/>
                  </a:lnTo>
                  <a:lnTo>
                    <a:pt x="32001" y="203747"/>
                  </a:lnTo>
                  <a:lnTo>
                    <a:pt x="46978" y="216702"/>
                  </a:lnTo>
                  <a:lnTo>
                    <a:pt x="55885" y="221794"/>
                  </a:lnTo>
                  <a:lnTo>
                    <a:pt x="78261" y="224332"/>
                  </a:lnTo>
                  <a:lnTo>
                    <a:pt x="115813" y="2214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8876130" y="1558217"/>
              <a:ext cx="83622" cy="213814"/>
            </a:xfrm>
            <a:custGeom>
              <a:avLst/>
              <a:gdLst/>
              <a:ahLst/>
              <a:cxnLst/>
              <a:rect l="0" t="0" r="0" b="0"/>
              <a:pathLst>
                <a:path w="83622" h="213814">
                  <a:moveTo>
                    <a:pt x="9922" y="84228"/>
                  </a:moveTo>
                  <a:lnTo>
                    <a:pt x="15511" y="142845"/>
                  </a:lnTo>
                  <a:lnTo>
                    <a:pt x="31253" y="199442"/>
                  </a:lnTo>
                  <a:lnTo>
                    <a:pt x="35780" y="213813"/>
                  </a:lnTo>
                  <a:lnTo>
                    <a:pt x="16580" y="156822"/>
                  </a:lnTo>
                  <a:lnTo>
                    <a:pt x="2466" y="102020"/>
                  </a:lnTo>
                  <a:lnTo>
                    <a:pt x="0" y="48488"/>
                  </a:lnTo>
                  <a:lnTo>
                    <a:pt x="3307" y="37005"/>
                  </a:lnTo>
                  <a:lnTo>
                    <a:pt x="16341" y="18006"/>
                  </a:lnTo>
                  <a:lnTo>
                    <a:pt x="36951" y="8003"/>
                  </a:lnTo>
                  <a:lnTo>
                    <a:pt x="8362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9064303" y="1547689"/>
              <a:ext cx="179839" cy="234170"/>
            </a:xfrm>
            <a:custGeom>
              <a:avLst/>
              <a:gdLst/>
              <a:ahLst/>
              <a:cxnLst/>
              <a:rect l="0" t="0" r="0" b="0"/>
              <a:pathLst>
                <a:path w="179839" h="234170">
                  <a:moveTo>
                    <a:pt x="127075" y="0"/>
                  </a:moveTo>
                  <a:lnTo>
                    <a:pt x="65965" y="19128"/>
                  </a:lnTo>
                  <a:lnTo>
                    <a:pt x="25316" y="43119"/>
                  </a:lnTo>
                  <a:lnTo>
                    <a:pt x="10489" y="57768"/>
                  </a:lnTo>
                  <a:lnTo>
                    <a:pt x="0" y="75977"/>
                  </a:lnTo>
                  <a:lnTo>
                    <a:pt x="244" y="84577"/>
                  </a:lnTo>
                  <a:lnTo>
                    <a:pt x="3916" y="92649"/>
                  </a:lnTo>
                  <a:lnTo>
                    <a:pt x="9874" y="100371"/>
                  </a:lnTo>
                  <a:lnTo>
                    <a:pt x="28972" y="108950"/>
                  </a:lnTo>
                  <a:lnTo>
                    <a:pt x="91756" y="117249"/>
                  </a:lnTo>
                  <a:lnTo>
                    <a:pt x="147640" y="139413"/>
                  </a:lnTo>
                  <a:lnTo>
                    <a:pt x="173983" y="156211"/>
                  </a:lnTo>
                  <a:lnTo>
                    <a:pt x="178234" y="163802"/>
                  </a:lnTo>
                  <a:lnTo>
                    <a:pt x="179838" y="181595"/>
                  </a:lnTo>
                  <a:lnTo>
                    <a:pt x="168575" y="211343"/>
                  </a:lnTo>
                  <a:lnTo>
                    <a:pt x="153708" y="225732"/>
                  </a:lnTo>
                  <a:lnTo>
                    <a:pt x="144831" y="231206"/>
                  </a:lnTo>
                  <a:lnTo>
                    <a:pt x="125608" y="234169"/>
                  </a:lnTo>
                  <a:lnTo>
                    <a:pt x="62108" y="231962"/>
                  </a:lnTo>
                  <a:lnTo>
                    <a:pt x="32319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1224182" y="2179399"/>
            <a:ext cx="3006211" cy="705410"/>
            <a:chOff x="1224182" y="2179399"/>
            <a:chExt cx="3006211" cy="705410"/>
          </a:xfrm>
        </p:grpSpPr>
        <p:sp>
          <p:nvSpPr>
            <p:cNvPr id="76" name="Freeform 75"/>
            <p:cNvSpPr/>
            <p:nvPr/>
          </p:nvSpPr>
          <p:spPr>
            <a:xfrm>
              <a:off x="1224182" y="2407113"/>
              <a:ext cx="272652" cy="255308"/>
            </a:xfrm>
            <a:custGeom>
              <a:avLst/>
              <a:gdLst/>
              <a:ahLst/>
              <a:cxnLst/>
              <a:rect l="0" t="0" r="0" b="0"/>
              <a:pathLst>
                <a:path w="272652" h="255308">
                  <a:moveTo>
                    <a:pt x="176108" y="24969"/>
                  </a:moveTo>
                  <a:lnTo>
                    <a:pt x="158127" y="9328"/>
                  </a:lnTo>
                  <a:lnTo>
                    <a:pt x="141210" y="1250"/>
                  </a:lnTo>
                  <a:lnTo>
                    <a:pt x="121993" y="0"/>
                  </a:lnTo>
                  <a:lnTo>
                    <a:pt x="101754" y="4513"/>
                  </a:lnTo>
                  <a:lnTo>
                    <a:pt x="49680" y="32992"/>
                  </a:lnTo>
                  <a:lnTo>
                    <a:pt x="23744" y="58932"/>
                  </a:lnTo>
                  <a:lnTo>
                    <a:pt x="6831" y="88845"/>
                  </a:lnTo>
                  <a:lnTo>
                    <a:pt x="0" y="125524"/>
                  </a:lnTo>
                  <a:lnTo>
                    <a:pt x="3565" y="160438"/>
                  </a:lnTo>
                  <a:lnTo>
                    <a:pt x="17619" y="193010"/>
                  </a:lnTo>
                  <a:lnTo>
                    <a:pt x="57044" y="241906"/>
                  </a:lnTo>
                  <a:lnTo>
                    <a:pt x="80296" y="250067"/>
                  </a:lnTo>
                  <a:lnTo>
                    <a:pt x="137295" y="255307"/>
                  </a:lnTo>
                  <a:lnTo>
                    <a:pt x="162367" y="249784"/>
                  </a:lnTo>
                  <a:lnTo>
                    <a:pt x="193093" y="233521"/>
                  </a:lnTo>
                  <a:lnTo>
                    <a:pt x="247254" y="190129"/>
                  </a:lnTo>
                  <a:lnTo>
                    <a:pt x="261541" y="169733"/>
                  </a:lnTo>
                  <a:lnTo>
                    <a:pt x="271790" y="145071"/>
                  </a:lnTo>
                  <a:lnTo>
                    <a:pt x="272651" y="133113"/>
                  </a:lnTo>
                  <a:lnTo>
                    <a:pt x="267369" y="110468"/>
                  </a:lnTo>
                  <a:lnTo>
                    <a:pt x="251241" y="83577"/>
                  </a:lnTo>
                  <a:lnTo>
                    <a:pt x="235237" y="71295"/>
                  </a:lnTo>
                  <a:lnTo>
                    <a:pt x="219935" y="64276"/>
                  </a:lnTo>
                  <a:lnTo>
                    <a:pt x="215854" y="64042"/>
                  </a:lnTo>
                  <a:lnTo>
                    <a:pt x="207693" y="670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586288" y="2421554"/>
              <a:ext cx="98272" cy="203574"/>
            </a:xfrm>
            <a:custGeom>
              <a:avLst/>
              <a:gdLst/>
              <a:ahLst/>
              <a:cxnLst/>
              <a:rect l="0" t="0" r="0" b="0"/>
              <a:pathLst>
                <a:path w="98272" h="203574">
                  <a:moveTo>
                    <a:pt x="14043" y="84228"/>
                  </a:moveTo>
                  <a:lnTo>
                    <a:pt x="17163" y="126920"/>
                  </a:lnTo>
                  <a:lnTo>
                    <a:pt x="33171" y="179060"/>
                  </a:lnTo>
                  <a:lnTo>
                    <a:pt x="45967" y="203573"/>
                  </a:lnTo>
                  <a:lnTo>
                    <a:pt x="41490" y="198102"/>
                  </a:lnTo>
                  <a:lnTo>
                    <a:pt x="17516" y="136141"/>
                  </a:lnTo>
                  <a:lnTo>
                    <a:pt x="0" y="78543"/>
                  </a:lnTo>
                  <a:lnTo>
                    <a:pt x="2343" y="54795"/>
                  </a:lnTo>
                  <a:lnTo>
                    <a:pt x="6243" y="43549"/>
                  </a:lnTo>
                  <a:lnTo>
                    <a:pt x="19935" y="27934"/>
                  </a:lnTo>
                  <a:lnTo>
                    <a:pt x="50494" y="12566"/>
                  </a:lnTo>
                  <a:lnTo>
                    <a:pt x="9827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049139" y="2206886"/>
              <a:ext cx="225017" cy="438675"/>
            </a:xfrm>
            <a:custGeom>
              <a:avLst/>
              <a:gdLst/>
              <a:ahLst/>
              <a:cxnLst/>
              <a:rect l="0" t="0" r="0" b="0"/>
              <a:pathLst>
                <a:path w="225017" h="438675">
                  <a:moveTo>
                    <a:pt x="161845" y="309424"/>
                  </a:moveTo>
                  <a:lnTo>
                    <a:pt x="156256" y="292657"/>
                  </a:lnTo>
                  <a:lnTo>
                    <a:pt x="149930" y="286548"/>
                  </a:lnTo>
                  <a:lnTo>
                    <a:pt x="130423" y="276640"/>
                  </a:lnTo>
                  <a:lnTo>
                    <a:pt x="106156" y="274577"/>
                  </a:lnTo>
                  <a:lnTo>
                    <a:pt x="58038" y="282784"/>
                  </a:lnTo>
                  <a:lnTo>
                    <a:pt x="31002" y="297891"/>
                  </a:lnTo>
                  <a:lnTo>
                    <a:pt x="18685" y="313657"/>
                  </a:lnTo>
                  <a:lnTo>
                    <a:pt x="1245" y="352375"/>
                  </a:lnTo>
                  <a:lnTo>
                    <a:pt x="0" y="376087"/>
                  </a:lnTo>
                  <a:lnTo>
                    <a:pt x="4516" y="399883"/>
                  </a:lnTo>
                  <a:lnTo>
                    <a:pt x="14322" y="418259"/>
                  </a:lnTo>
                  <a:lnTo>
                    <a:pt x="29599" y="431105"/>
                  </a:lnTo>
                  <a:lnTo>
                    <a:pt x="38586" y="436168"/>
                  </a:lnTo>
                  <a:lnTo>
                    <a:pt x="61050" y="438674"/>
                  </a:lnTo>
                  <a:lnTo>
                    <a:pt x="85462" y="434719"/>
                  </a:lnTo>
                  <a:lnTo>
                    <a:pt x="117766" y="419338"/>
                  </a:lnTo>
                  <a:lnTo>
                    <a:pt x="134845" y="406628"/>
                  </a:lnTo>
                  <a:lnTo>
                    <a:pt x="172053" y="352670"/>
                  </a:lnTo>
                  <a:lnTo>
                    <a:pt x="185099" y="327475"/>
                  </a:lnTo>
                  <a:lnTo>
                    <a:pt x="199021" y="274998"/>
                  </a:lnTo>
                  <a:lnTo>
                    <a:pt x="209385" y="220715"/>
                  </a:lnTo>
                  <a:lnTo>
                    <a:pt x="212976" y="161868"/>
                  </a:lnTo>
                  <a:lnTo>
                    <a:pt x="212870" y="108036"/>
                  </a:lnTo>
                  <a:lnTo>
                    <a:pt x="206066" y="47332"/>
                  </a:lnTo>
                  <a:lnTo>
                    <a:pt x="202556" y="20974"/>
                  </a:lnTo>
                  <a:lnTo>
                    <a:pt x="193197" y="1460"/>
                  </a:lnTo>
                  <a:lnTo>
                    <a:pt x="189765" y="0"/>
                  </a:lnTo>
                  <a:lnTo>
                    <a:pt x="187477" y="3706"/>
                  </a:lnTo>
                  <a:lnTo>
                    <a:pt x="183504" y="63188"/>
                  </a:lnTo>
                  <a:lnTo>
                    <a:pt x="183021" y="122918"/>
                  </a:lnTo>
                  <a:lnTo>
                    <a:pt x="179818" y="173445"/>
                  </a:lnTo>
                  <a:lnTo>
                    <a:pt x="177699" y="222341"/>
                  </a:lnTo>
                  <a:lnTo>
                    <a:pt x="187464" y="275195"/>
                  </a:lnTo>
                  <a:lnTo>
                    <a:pt x="200657" y="333902"/>
                  </a:lnTo>
                  <a:lnTo>
                    <a:pt x="214529" y="378600"/>
                  </a:lnTo>
                  <a:lnTo>
                    <a:pt x="225016" y="4041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379440" y="2484725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0" y="0"/>
                  </a:moveTo>
                  <a:lnTo>
                    <a:pt x="5589" y="62093"/>
                  </a:lnTo>
                  <a:lnTo>
                    <a:pt x="9878" y="120885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379440" y="238996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485037" y="2393090"/>
              <a:ext cx="212612" cy="231579"/>
            </a:xfrm>
            <a:custGeom>
              <a:avLst/>
              <a:gdLst/>
              <a:ahLst/>
              <a:cxnLst/>
              <a:rect l="0" t="0" r="0" b="0"/>
              <a:pathLst>
                <a:path w="212612" h="231579">
                  <a:moveTo>
                    <a:pt x="115501" y="17936"/>
                  </a:moveTo>
                  <a:lnTo>
                    <a:pt x="104323" y="6757"/>
                  </a:lnTo>
                  <a:lnTo>
                    <a:pt x="86357" y="1269"/>
                  </a:lnTo>
                  <a:lnTo>
                    <a:pt x="62774" y="0"/>
                  </a:lnTo>
                  <a:lnTo>
                    <a:pt x="36695" y="3335"/>
                  </a:lnTo>
                  <a:lnTo>
                    <a:pt x="15746" y="14956"/>
                  </a:lnTo>
                  <a:lnTo>
                    <a:pt x="6883" y="22968"/>
                  </a:lnTo>
                  <a:lnTo>
                    <a:pt x="2145" y="32989"/>
                  </a:lnTo>
                  <a:lnTo>
                    <a:pt x="0" y="56601"/>
                  </a:lnTo>
                  <a:lnTo>
                    <a:pt x="6066" y="76454"/>
                  </a:lnTo>
                  <a:lnTo>
                    <a:pt x="17730" y="93077"/>
                  </a:lnTo>
                  <a:lnTo>
                    <a:pt x="34613" y="108264"/>
                  </a:lnTo>
                  <a:lnTo>
                    <a:pt x="75027" y="124378"/>
                  </a:lnTo>
                  <a:lnTo>
                    <a:pt x="131510" y="133068"/>
                  </a:lnTo>
                  <a:lnTo>
                    <a:pt x="166648" y="142776"/>
                  </a:lnTo>
                  <a:lnTo>
                    <a:pt x="188536" y="153749"/>
                  </a:lnTo>
                  <a:lnTo>
                    <a:pt x="203723" y="169544"/>
                  </a:lnTo>
                  <a:lnTo>
                    <a:pt x="209411" y="178669"/>
                  </a:lnTo>
                  <a:lnTo>
                    <a:pt x="212611" y="201287"/>
                  </a:lnTo>
                  <a:lnTo>
                    <a:pt x="211827" y="213869"/>
                  </a:lnTo>
                  <a:lnTo>
                    <a:pt x="206624" y="222257"/>
                  </a:lnTo>
                  <a:lnTo>
                    <a:pt x="198477" y="227850"/>
                  </a:lnTo>
                  <a:lnTo>
                    <a:pt x="188366" y="231578"/>
                  </a:lnTo>
                  <a:lnTo>
                    <a:pt x="151779" y="231236"/>
                  </a:lnTo>
                  <a:lnTo>
                    <a:pt x="98182" y="220532"/>
                  </a:lnTo>
                  <a:lnTo>
                    <a:pt x="73388" y="2179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730882" y="2424384"/>
              <a:ext cx="206001" cy="460425"/>
            </a:xfrm>
            <a:custGeom>
              <a:avLst/>
              <a:gdLst/>
              <a:ahLst/>
              <a:cxnLst/>
              <a:rect l="0" t="0" r="0" b="0"/>
              <a:pathLst>
                <a:path w="206001" h="460425">
                  <a:moveTo>
                    <a:pt x="164455" y="91926"/>
                  </a:moveTo>
                  <a:lnTo>
                    <a:pt x="170044" y="75159"/>
                  </a:lnTo>
                  <a:lnTo>
                    <a:pt x="169668" y="57568"/>
                  </a:lnTo>
                  <a:lnTo>
                    <a:pt x="167930" y="47964"/>
                  </a:lnTo>
                  <a:lnTo>
                    <a:pt x="156641" y="31053"/>
                  </a:lnTo>
                  <a:lnTo>
                    <a:pt x="139925" y="16909"/>
                  </a:lnTo>
                  <a:lnTo>
                    <a:pt x="120797" y="6723"/>
                  </a:lnTo>
                  <a:lnTo>
                    <a:pt x="84709" y="0"/>
                  </a:lnTo>
                  <a:lnTo>
                    <a:pt x="64281" y="4667"/>
                  </a:lnTo>
                  <a:lnTo>
                    <a:pt x="32103" y="26727"/>
                  </a:lnTo>
                  <a:lnTo>
                    <a:pt x="10336" y="46742"/>
                  </a:lnTo>
                  <a:lnTo>
                    <a:pt x="2371" y="66775"/>
                  </a:lnTo>
                  <a:lnTo>
                    <a:pt x="0" y="90107"/>
                  </a:lnTo>
                  <a:lnTo>
                    <a:pt x="2847" y="112175"/>
                  </a:lnTo>
                  <a:lnTo>
                    <a:pt x="16615" y="144329"/>
                  </a:lnTo>
                  <a:lnTo>
                    <a:pt x="32068" y="159280"/>
                  </a:lnTo>
                  <a:lnTo>
                    <a:pt x="51804" y="168655"/>
                  </a:lnTo>
                  <a:lnTo>
                    <a:pt x="76173" y="172821"/>
                  </a:lnTo>
                  <a:lnTo>
                    <a:pt x="96362" y="168434"/>
                  </a:lnTo>
                  <a:lnTo>
                    <a:pt x="133977" y="146554"/>
                  </a:lnTo>
                  <a:lnTo>
                    <a:pt x="159194" y="120980"/>
                  </a:lnTo>
                  <a:lnTo>
                    <a:pt x="165627" y="118315"/>
                  </a:lnTo>
                  <a:lnTo>
                    <a:pt x="171085" y="120047"/>
                  </a:lnTo>
                  <a:lnTo>
                    <a:pt x="175894" y="124712"/>
                  </a:lnTo>
                  <a:lnTo>
                    <a:pt x="181237" y="145492"/>
                  </a:lnTo>
                  <a:lnTo>
                    <a:pt x="184667" y="200903"/>
                  </a:lnTo>
                  <a:lnTo>
                    <a:pt x="193750" y="250843"/>
                  </a:lnTo>
                  <a:lnTo>
                    <a:pt x="203690" y="311487"/>
                  </a:lnTo>
                  <a:lnTo>
                    <a:pt x="206000" y="368873"/>
                  </a:lnTo>
                  <a:lnTo>
                    <a:pt x="200811" y="405612"/>
                  </a:lnTo>
                  <a:lnTo>
                    <a:pt x="186275" y="433135"/>
                  </a:lnTo>
                  <a:lnTo>
                    <a:pt x="167523" y="445566"/>
                  </a:lnTo>
                  <a:lnTo>
                    <a:pt x="143592" y="453820"/>
                  </a:lnTo>
                  <a:lnTo>
                    <a:pt x="90100" y="459120"/>
                  </a:lnTo>
                  <a:lnTo>
                    <a:pt x="38113" y="4604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987074" y="2432082"/>
              <a:ext cx="137185" cy="201646"/>
            </a:xfrm>
            <a:custGeom>
              <a:avLst/>
              <a:gdLst/>
              <a:ahLst/>
              <a:cxnLst/>
              <a:rect l="0" t="0" r="0" b="0"/>
              <a:pathLst>
                <a:path w="137185" h="201646">
                  <a:moveTo>
                    <a:pt x="13547" y="21057"/>
                  </a:moveTo>
                  <a:lnTo>
                    <a:pt x="2369" y="43414"/>
                  </a:lnTo>
                  <a:lnTo>
                    <a:pt x="0" y="66869"/>
                  </a:lnTo>
                  <a:lnTo>
                    <a:pt x="2422" y="120054"/>
                  </a:lnTo>
                  <a:lnTo>
                    <a:pt x="8431" y="156065"/>
                  </a:lnTo>
                  <a:lnTo>
                    <a:pt x="23210" y="183372"/>
                  </a:lnTo>
                  <a:lnTo>
                    <a:pt x="38899" y="195753"/>
                  </a:lnTo>
                  <a:lnTo>
                    <a:pt x="47996" y="200692"/>
                  </a:lnTo>
                  <a:lnTo>
                    <a:pt x="56400" y="201645"/>
                  </a:lnTo>
                  <a:lnTo>
                    <a:pt x="71978" y="196465"/>
                  </a:lnTo>
                  <a:lnTo>
                    <a:pt x="93901" y="180395"/>
                  </a:lnTo>
                  <a:lnTo>
                    <a:pt x="115214" y="155226"/>
                  </a:lnTo>
                  <a:lnTo>
                    <a:pt x="130758" y="114364"/>
                  </a:lnTo>
                  <a:lnTo>
                    <a:pt x="137184" y="65211"/>
                  </a:lnTo>
                  <a:lnTo>
                    <a:pt x="131200" y="11014"/>
                  </a:lnTo>
                  <a:lnTo>
                    <a:pt x="12936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221675" y="2408007"/>
              <a:ext cx="189587" cy="183492"/>
            </a:xfrm>
            <a:custGeom>
              <a:avLst/>
              <a:gdLst/>
              <a:ahLst/>
              <a:cxnLst/>
              <a:rect l="0" t="0" r="0" b="0"/>
              <a:pathLst>
                <a:path w="189587" h="183492">
                  <a:moveTo>
                    <a:pt x="126387" y="13547"/>
                  </a:moveTo>
                  <a:lnTo>
                    <a:pt x="104030" y="2369"/>
                  </a:lnTo>
                  <a:lnTo>
                    <a:pt x="80576" y="0"/>
                  </a:lnTo>
                  <a:lnTo>
                    <a:pt x="32980" y="8012"/>
                  </a:lnTo>
                  <a:lnTo>
                    <a:pt x="6034" y="23085"/>
                  </a:lnTo>
                  <a:lnTo>
                    <a:pt x="1698" y="30434"/>
                  </a:lnTo>
                  <a:lnTo>
                    <a:pt x="0" y="47959"/>
                  </a:lnTo>
                  <a:lnTo>
                    <a:pt x="3524" y="56375"/>
                  </a:lnTo>
                  <a:lnTo>
                    <a:pt x="16799" y="71966"/>
                  </a:lnTo>
                  <a:lnTo>
                    <a:pt x="61153" y="92634"/>
                  </a:lnTo>
                  <a:lnTo>
                    <a:pt x="108042" y="104862"/>
                  </a:lnTo>
                  <a:lnTo>
                    <a:pt x="156428" y="113213"/>
                  </a:lnTo>
                  <a:lnTo>
                    <a:pt x="183511" y="128345"/>
                  </a:lnTo>
                  <a:lnTo>
                    <a:pt x="187866" y="136873"/>
                  </a:lnTo>
                  <a:lnTo>
                    <a:pt x="189586" y="158826"/>
                  </a:lnTo>
                  <a:lnTo>
                    <a:pt x="186067" y="167721"/>
                  </a:lnTo>
                  <a:lnTo>
                    <a:pt x="172799" y="180725"/>
                  </a:lnTo>
                  <a:lnTo>
                    <a:pt x="164347" y="183491"/>
                  </a:lnTo>
                  <a:lnTo>
                    <a:pt x="145598" y="183444"/>
                  </a:lnTo>
                  <a:lnTo>
                    <a:pt x="97678" y="170740"/>
                  </a:lnTo>
                  <a:lnTo>
                    <a:pt x="73744" y="1609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455542" y="2179399"/>
              <a:ext cx="60977" cy="368498"/>
            </a:xfrm>
            <a:custGeom>
              <a:avLst/>
              <a:gdLst/>
              <a:ahLst/>
              <a:cxnLst/>
              <a:rect l="0" t="0" r="0" b="0"/>
              <a:pathLst>
                <a:path w="60977" h="368498">
                  <a:moveTo>
                    <a:pt x="8333" y="0"/>
                  </a:moveTo>
                  <a:lnTo>
                    <a:pt x="0" y="48930"/>
                  </a:lnTo>
                  <a:lnTo>
                    <a:pt x="1575" y="99895"/>
                  </a:lnTo>
                  <a:lnTo>
                    <a:pt x="9450" y="159450"/>
                  </a:lnTo>
                  <a:lnTo>
                    <a:pt x="19193" y="212190"/>
                  </a:lnTo>
                  <a:lnTo>
                    <a:pt x="32965" y="272631"/>
                  </a:lnTo>
                  <a:lnTo>
                    <a:pt x="50456" y="335379"/>
                  </a:lnTo>
                  <a:lnTo>
                    <a:pt x="60976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390176" y="2305741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0"/>
                  </a:moveTo>
                  <a:lnTo>
                    <a:pt x="145897" y="0"/>
                  </a:lnTo>
                  <a:lnTo>
                    <a:pt x="90950" y="5589"/>
                  </a:lnTo>
                  <a:lnTo>
                    <a:pt x="37376" y="1072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686437" y="2432082"/>
              <a:ext cx="9066" cy="136872"/>
            </a:xfrm>
            <a:custGeom>
              <a:avLst/>
              <a:gdLst/>
              <a:ahLst/>
              <a:cxnLst/>
              <a:rect l="0" t="0" r="0" b="0"/>
              <a:pathLst>
                <a:path w="9066" h="136872">
                  <a:moveTo>
                    <a:pt x="9065" y="0"/>
                  </a:moveTo>
                  <a:lnTo>
                    <a:pt x="0" y="58617"/>
                  </a:lnTo>
                  <a:lnTo>
                    <a:pt x="7063" y="117308"/>
                  </a:lnTo>
                  <a:lnTo>
                    <a:pt x="9065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674445" y="229521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811316" y="2391388"/>
              <a:ext cx="136871" cy="154462"/>
            </a:xfrm>
            <a:custGeom>
              <a:avLst/>
              <a:gdLst/>
              <a:ahLst/>
              <a:cxnLst/>
              <a:rect l="0" t="0" r="0" b="0"/>
              <a:pathLst>
                <a:path w="136871" h="154462">
                  <a:moveTo>
                    <a:pt x="0" y="61751"/>
                  </a:moveTo>
                  <a:lnTo>
                    <a:pt x="14654" y="114779"/>
                  </a:lnTo>
                  <a:lnTo>
                    <a:pt x="19792" y="154461"/>
                  </a:lnTo>
                  <a:lnTo>
                    <a:pt x="19512" y="132765"/>
                  </a:lnTo>
                  <a:lnTo>
                    <a:pt x="6353" y="76866"/>
                  </a:lnTo>
                  <a:lnTo>
                    <a:pt x="7471" y="42053"/>
                  </a:lnTo>
                  <a:lnTo>
                    <a:pt x="20801" y="9512"/>
                  </a:lnTo>
                  <a:lnTo>
                    <a:pt x="29075" y="3528"/>
                  </a:lnTo>
                  <a:lnTo>
                    <a:pt x="50747" y="0"/>
                  </a:lnTo>
                  <a:lnTo>
                    <a:pt x="60737" y="3036"/>
                  </a:lnTo>
                  <a:lnTo>
                    <a:pt x="78077" y="15769"/>
                  </a:lnTo>
                  <a:lnTo>
                    <a:pt x="107103" y="52538"/>
                  </a:lnTo>
                  <a:lnTo>
                    <a:pt x="131734" y="113340"/>
                  </a:lnTo>
                  <a:lnTo>
                    <a:pt x="136870" y="1459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021886" y="2376756"/>
              <a:ext cx="208507" cy="455410"/>
            </a:xfrm>
            <a:custGeom>
              <a:avLst/>
              <a:gdLst/>
              <a:ahLst/>
              <a:cxnLst/>
              <a:rect l="0" t="0" r="0" b="0"/>
              <a:pathLst>
                <a:path w="208507" h="455410">
                  <a:moveTo>
                    <a:pt x="136870" y="65855"/>
                  </a:moveTo>
                  <a:lnTo>
                    <a:pt x="142459" y="49087"/>
                  </a:lnTo>
                  <a:lnTo>
                    <a:pt x="140596" y="40639"/>
                  </a:lnTo>
                  <a:lnTo>
                    <a:pt x="129167" y="21892"/>
                  </a:lnTo>
                  <a:lnTo>
                    <a:pt x="112390" y="8102"/>
                  </a:lnTo>
                  <a:lnTo>
                    <a:pt x="103002" y="2786"/>
                  </a:lnTo>
                  <a:lnTo>
                    <a:pt x="83213" y="0"/>
                  </a:lnTo>
                  <a:lnTo>
                    <a:pt x="63890" y="3831"/>
                  </a:lnTo>
                  <a:lnTo>
                    <a:pt x="47502" y="13332"/>
                  </a:lnTo>
                  <a:lnTo>
                    <a:pt x="25123" y="37424"/>
                  </a:lnTo>
                  <a:lnTo>
                    <a:pt x="9264" y="66790"/>
                  </a:lnTo>
                  <a:lnTo>
                    <a:pt x="2745" y="108896"/>
                  </a:lnTo>
                  <a:lnTo>
                    <a:pt x="7459" y="132167"/>
                  </a:lnTo>
                  <a:lnTo>
                    <a:pt x="23267" y="158423"/>
                  </a:lnTo>
                  <a:lnTo>
                    <a:pt x="37247" y="172507"/>
                  </a:lnTo>
                  <a:lnTo>
                    <a:pt x="55158" y="182666"/>
                  </a:lnTo>
                  <a:lnTo>
                    <a:pt x="74817" y="184841"/>
                  </a:lnTo>
                  <a:lnTo>
                    <a:pt x="95253" y="180739"/>
                  </a:lnTo>
                  <a:lnTo>
                    <a:pt x="116034" y="171117"/>
                  </a:lnTo>
                  <a:lnTo>
                    <a:pt x="141875" y="146957"/>
                  </a:lnTo>
                  <a:lnTo>
                    <a:pt x="168058" y="107135"/>
                  </a:lnTo>
                  <a:lnTo>
                    <a:pt x="169360" y="107413"/>
                  </a:lnTo>
                  <a:lnTo>
                    <a:pt x="169745" y="149490"/>
                  </a:lnTo>
                  <a:lnTo>
                    <a:pt x="179932" y="198319"/>
                  </a:lnTo>
                  <a:lnTo>
                    <a:pt x="189793" y="246653"/>
                  </a:lnTo>
                  <a:lnTo>
                    <a:pt x="203606" y="304209"/>
                  </a:lnTo>
                  <a:lnTo>
                    <a:pt x="208506" y="344059"/>
                  </a:lnTo>
                  <a:lnTo>
                    <a:pt x="203413" y="365366"/>
                  </a:lnTo>
                  <a:lnTo>
                    <a:pt x="181080" y="398109"/>
                  </a:lnTo>
                  <a:lnTo>
                    <a:pt x="161588" y="409665"/>
                  </a:lnTo>
                  <a:lnTo>
                    <a:pt x="104597" y="429195"/>
                  </a:lnTo>
                  <a:lnTo>
                    <a:pt x="51813" y="436453"/>
                  </a:lnTo>
                  <a:lnTo>
                    <a:pt x="19641" y="445503"/>
                  </a:lnTo>
                  <a:lnTo>
                    <a:pt x="0" y="4554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4496935" y="2116227"/>
            <a:ext cx="1513696" cy="558012"/>
            <a:chOff x="4496935" y="2116227"/>
            <a:chExt cx="1513696" cy="558012"/>
          </a:xfrm>
        </p:grpSpPr>
        <p:sp>
          <p:nvSpPr>
            <p:cNvPr id="92" name="Freeform 91"/>
            <p:cNvSpPr/>
            <p:nvPr/>
          </p:nvSpPr>
          <p:spPr>
            <a:xfrm>
              <a:off x="4496935" y="2116227"/>
              <a:ext cx="177719" cy="390398"/>
            </a:xfrm>
            <a:custGeom>
              <a:avLst/>
              <a:gdLst/>
              <a:ahLst/>
              <a:cxnLst/>
              <a:rect l="0" t="0" r="0" b="0"/>
              <a:pathLst>
                <a:path w="177719" h="390398">
                  <a:moveTo>
                    <a:pt x="40847" y="0"/>
                  </a:moveTo>
                  <a:lnTo>
                    <a:pt x="29669" y="11179"/>
                  </a:lnTo>
                  <a:lnTo>
                    <a:pt x="24180" y="29145"/>
                  </a:lnTo>
                  <a:lnTo>
                    <a:pt x="21538" y="92312"/>
                  </a:lnTo>
                  <a:lnTo>
                    <a:pt x="28238" y="147610"/>
                  </a:lnTo>
                  <a:lnTo>
                    <a:pt x="24318" y="209182"/>
                  </a:lnTo>
                  <a:lnTo>
                    <a:pt x="21132" y="260332"/>
                  </a:lnTo>
                  <a:lnTo>
                    <a:pt x="20055" y="321612"/>
                  </a:lnTo>
                  <a:lnTo>
                    <a:pt x="16723" y="375658"/>
                  </a:lnTo>
                  <a:lnTo>
                    <a:pt x="14236" y="387309"/>
                  </a:lnTo>
                  <a:lnTo>
                    <a:pt x="11408" y="390397"/>
                  </a:lnTo>
                  <a:lnTo>
                    <a:pt x="8353" y="387777"/>
                  </a:lnTo>
                  <a:lnTo>
                    <a:pt x="5146" y="381351"/>
                  </a:lnTo>
                  <a:lnTo>
                    <a:pt x="0" y="329009"/>
                  </a:lnTo>
                  <a:lnTo>
                    <a:pt x="1448" y="281798"/>
                  </a:lnTo>
                  <a:lnTo>
                    <a:pt x="15655" y="245713"/>
                  </a:lnTo>
                  <a:lnTo>
                    <a:pt x="35853" y="219683"/>
                  </a:lnTo>
                  <a:lnTo>
                    <a:pt x="53835" y="204482"/>
                  </a:lnTo>
                  <a:lnTo>
                    <a:pt x="63543" y="200662"/>
                  </a:lnTo>
                  <a:lnTo>
                    <a:pt x="83690" y="199538"/>
                  </a:lnTo>
                  <a:lnTo>
                    <a:pt x="114762" y="211071"/>
                  </a:lnTo>
                  <a:lnTo>
                    <a:pt x="140607" y="229306"/>
                  </a:lnTo>
                  <a:lnTo>
                    <a:pt x="157493" y="255116"/>
                  </a:lnTo>
                  <a:lnTo>
                    <a:pt x="172510" y="302514"/>
                  </a:lnTo>
                  <a:lnTo>
                    <a:pt x="177718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719474" y="2326798"/>
              <a:ext cx="141949" cy="191143"/>
            </a:xfrm>
            <a:custGeom>
              <a:avLst/>
              <a:gdLst/>
              <a:ahLst/>
              <a:cxnLst/>
              <a:rect l="0" t="0" r="0" b="0"/>
              <a:pathLst>
                <a:path w="141949" h="191143">
                  <a:moveTo>
                    <a:pt x="81520" y="0"/>
                  </a:moveTo>
                  <a:lnTo>
                    <a:pt x="59164" y="0"/>
                  </a:lnTo>
                  <a:lnTo>
                    <a:pt x="50238" y="3509"/>
                  </a:lnTo>
                  <a:lnTo>
                    <a:pt x="34082" y="16767"/>
                  </a:lnTo>
                  <a:lnTo>
                    <a:pt x="17422" y="43962"/>
                  </a:lnTo>
                  <a:lnTo>
                    <a:pt x="2482" y="85763"/>
                  </a:lnTo>
                  <a:lnTo>
                    <a:pt x="0" y="123157"/>
                  </a:lnTo>
                  <a:lnTo>
                    <a:pt x="3565" y="145983"/>
                  </a:lnTo>
                  <a:lnTo>
                    <a:pt x="12169" y="164707"/>
                  </a:lnTo>
                  <a:lnTo>
                    <a:pt x="17739" y="172975"/>
                  </a:lnTo>
                  <a:lnTo>
                    <a:pt x="33286" y="185282"/>
                  </a:lnTo>
                  <a:lnTo>
                    <a:pt x="42345" y="190202"/>
                  </a:lnTo>
                  <a:lnTo>
                    <a:pt x="51894" y="191142"/>
                  </a:lnTo>
                  <a:lnTo>
                    <a:pt x="71862" y="185947"/>
                  </a:lnTo>
                  <a:lnTo>
                    <a:pt x="97246" y="169869"/>
                  </a:lnTo>
                  <a:lnTo>
                    <a:pt x="119585" y="144698"/>
                  </a:lnTo>
                  <a:lnTo>
                    <a:pt x="135433" y="115013"/>
                  </a:lnTo>
                  <a:lnTo>
                    <a:pt x="141948" y="72812"/>
                  </a:lnTo>
                  <a:lnTo>
                    <a:pt x="137233" y="46399"/>
                  </a:lnTo>
                  <a:lnTo>
                    <a:pt x="127339" y="25301"/>
                  </a:lnTo>
                  <a:lnTo>
                    <a:pt x="10257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931799" y="2168870"/>
              <a:ext cx="16596" cy="336913"/>
            </a:xfrm>
            <a:custGeom>
              <a:avLst/>
              <a:gdLst/>
              <a:ahLst/>
              <a:cxnLst/>
              <a:rect l="0" t="0" r="0" b="0"/>
              <a:pathLst>
                <a:path w="16596" h="336913">
                  <a:moveTo>
                    <a:pt x="6066" y="0"/>
                  </a:moveTo>
                  <a:lnTo>
                    <a:pt x="2947" y="54145"/>
                  </a:lnTo>
                  <a:lnTo>
                    <a:pt x="0" y="80216"/>
                  </a:lnTo>
                  <a:lnTo>
                    <a:pt x="4521" y="134908"/>
                  </a:lnTo>
                  <a:lnTo>
                    <a:pt x="5608" y="192051"/>
                  </a:lnTo>
                  <a:lnTo>
                    <a:pt x="5931" y="247197"/>
                  </a:lnTo>
                  <a:lnTo>
                    <a:pt x="6039" y="307752"/>
                  </a:lnTo>
                  <a:lnTo>
                    <a:pt x="9174" y="323952"/>
                  </a:lnTo>
                  <a:lnTo>
                    <a:pt x="16595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748352" y="2275614"/>
              <a:ext cx="284270" cy="19599"/>
            </a:xfrm>
            <a:custGeom>
              <a:avLst/>
              <a:gdLst/>
              <a:ahLst/>
              <a:cxnLst/>
              <a:rect l="0" t="0" r="0" b="0"/>
              <a:pathLst>
                <a:path w="284270" h="19599">
                  <a:moveTo>
                    <a:pt x="284269" y="9069"/>
                  </a:moveTo>
                  <a:lnTo>
                    <a:pt x="222177" y="3480"/>
                  </a:lnTo>
                  <a:lnTo>
                    <a:pt x="173065" y="5"/>
                  </a:lnTo>
                  <a:lnTo>
                    <a:pt x="111568" y="0"/>
                  </a:lnTo>
                  <a:lnTo>
                    <a:pt x="58173" y="6931"/>
                  </a:lnTo>
                  <a:lnTo>
                    <a:pt x="21525" y="11556"/>
                  </a:lnTo>
                  <a:lnTo>
                    <a:pt x="0" y="195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081516" y="2145954"/>
              <a:ext cx="182733" cy="434252"/>
            </a:xfrm>
            <a:custGeom>
              <a:avLst/>
              <a:gdLst/>
              <a:ahLst/>
              <a:cxnLst/>
              <a:rect l="0" t="0" r="0" b="0"/>
              <a:pathLst>
                <a:path w="182733" h="434252">
                  <a:moveTo>
                    <a:pt x="140618" y="254543"/>
                  </a:moveTo>
                  <a:lnTo>
                    <a:pt x="123851" y="248954"/>
                  </a:lnTo>
                  <a:lnTo>
                    <a:pt x="106260" y="249329"/>
                  </a:lnTo>
                  <a:lnTo>
                    <a:pt x="86743" y="254565"/>
                  </a:lnTo>
                  <a:lnTo>
                    <a:pt x="35171" y="283546"/>
                  </a:lnTo>
                  <a:lnTo>
                    <a:pt x="20443" y="303308"/>
                  </a:lnTo>
                  <a:lnTo>
                    <a:pt x="1457" y="348534"/>
                  </a:lnTo>
                  <a:lnTo>
                    <a:pt x="0" y="370016"/>
                  </a:lnTo>
                  <a:lnTo>
                    <a:pt x="4422" y="391262"/>
                  </a:lnTo>
                  <a:lnTo>
                    <a:pt x="14186" y="412403"/>
                  </a:lnTo>
                  <a:lnTo>
                    <a:pt x="29444" y="427258"/>
                  </a:lnTo>
                  <a:lnTo>
                    <a:pt x="38426" y="432858"/>
                  </a:lnTo>
                  <a:lnTo>
                    <a:pt x="47924" y="434251"/>
                  </a:lnTo>
                  <a:lnTo>
                    <a:pt x="67835" y="429560"/>
                  </a:lnTo>
                  <a:lnTo>
                    <a:pt x="85264" y="416556"/>
                  </a:lnTo>
                  <a:lnTo>
                    <a:pt x="99639" y="397909"/>
                  </a:lnTo>
                  <a:lnTo>
                    <a:pt x="121519" y="347810"/>
                  </a:lnTo>
                  <a:lnTo>
                    <a:pt x="146509" y="284979"/>
                  </a:lnTo>
                  <a:lnTo>
                    <a:pt x="156662" y="238085"/>
                  </a:lnTo>
                  <a:lnTo>
                    <a:pt x="163805" y="176076"/>
                  </a:lnTo>
                  <a:lnTo>
                    <a:pt x="167301" y="149479"/>
                  </a:lnTo>
                  <a:lnTo>
                    <a:pt x="163133" y="87864"/>
                  </a:lnTo>
                  <a:lnTo>
                    <a:pt x="153462" y="24537"/>
                  </a:lnTo>
                  <a:lnTo>
                    <a:pt x="147107" y="2579"/>
                  </a:lnTo>
                  <a:lnTo>
                    <a:pt x="143774" y="0"/>
                  </a:lnTo>
                  <a:lnTo>
                    <a:pt x="140383" y="2959"/>
                  </a:lnTo>
                  <a:lnTo>
                    <a:pt x="126534" y="35742"/>
                  </a:lnTo>
                  <a:lnTo>
                    <a:pt x="127216" y="76889"/>
                  </a:lnTo>
                  <a:lnTo>
                    <a:pt x="136758" y="135960"/>
                  </a:lnTo>
                  <a:lnTo>
                    <a:pt x="141814" y="184442"/>
                  </a:lnTo>
                  <a:lnTo>
                    <a:pt x="160179" y="243339"/>
                  </a:lnTo>
                  <a:lnTo>
                    <a:pt x="177856" y="302201"/>
                  </a:lnTo>
                  <a:lnTo>
                    <a:pt x="182732" y="3177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319204" y="2305741"/>
              <a:ext cx="138431" cy="184184"/>
            </a:xfrm>
            <a:custGeom>
              <a:avLst/>
              <a:gdLst/>
              <a:ahLst/>
              <a:cxnLst/>
              <a:rect l="0" t="0" r="0" b="0"/>
              <a:pathLst>
                <a:path w="138431" h="184184">
                  <a:moveTo>
                    <a:pt x="113500" y="10528"/>
                  </a:moveTo>
                  <a:lnTo>
                    <a:pt x="91144" y="4939"/>
                  </a:lnTo>
                  <a:lnTo>
                    <a:pt x="70809" y="8434"/>
                  </a:lnTo>
                  <a:lnTo>
                    <a:pt x="51243" y="18956"/>
                  </a:lnTo>
                  <a:lnTo>
                    <a:pt x="28243" y="44611"/>
                  </a:lnTo>
                  <a:lnTo>
                    <a:pt x="5495" y="100674"/>
                  </a:lnTo>
                  <a:lnTo>
                    <a:pt x="0" y="141093"/>
                  </a:lnTo>
                  <a:lnTo>
                    <a:pt x="4954" y="162533"/>
                  </a:lnTo>
                  <a:lnTo>
                    <a:pt x="9551" y="171526"/>
                  </a:lnTo>
                  <a:lnTo>
                    <a:pt x="17294" y="177522"/>
                  </a:lnTo>
                  <a:lnTo>
                    <a:pt x="38377" y="184183"/>
                  </a:lnTo>
                  <a:lnTo>
                    <a:pt x="76554" y="182344"/>
                  </a:lnTo>
                  <a:lnTo>
                    <a:pt x="97470" y="171119"/>
                  </a:lnTo>
                  <a:lnTo>
                    <a:pt x="113395" y="154431"/>
                  </a:lnTo>
                  <a:lnTo>
                    <a:pt x="137129" y="104824"/>
                  </a:lnTo>
                  <a:lnTo>
                    <a:pt x="138430" y="80903"/>
                  </a:lnTo>
                  <a:lnTo>
                    <a:pt x="133939" y="57014"/>
                  </a:lnTo>
                  <a:lnTo>
                    <a:pt x="10297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524787" y="2267497"/>
              <a:ext cx="221731" cy="406742"/>
            </a:xfrm>
            <a:custGeom>
              <a:avLst/>
              <a:gdLst/>
              <a:ahLst/>
              <a:cxnLst/>
              <a:rect l="0" t="0" r="0" b="0"/>
              <a:pathLst>
                <a:path w="221731" h="406742">
                  <a:moveTo>
                    <a:pt x="181658" y="59301"/>
                  </a:moveTo>
                  <a:lnTo>
                    <a:pt x="132160" y="9802"/>
                  </a:lnTo>
                  <a:lnTo>
                    <a:pt x="112086" y="2206"/>
                  </a:lnTo>
                  <a:lnTo>
                    <a:pt x="86396" y="0"/>
                  </a:lnTo>
                  <a:lnTo>
                    <a:pt x="42558" y="6505"/>
                  </a:lnTo>
                  <a:lnTo>
                    <a:pt x="21960" y="16729"/>
                  </a:lnTo>
                  <a:lnTo>
                    <a:pt x="8126" y="35310"/>
                  </a:lnTo>
                  <a:lnTo>
                    <a:pt x="2799" y="46817"/>
                  </a:lnTo>
                  <a:lnTo>
                    <a:pt x="0" y="72080"/>
                  </a:lnTo>
                  <a:lnTo>
                    <a:pt x="3825" y="96566"/>
                  </a:lnTo>
                  <a:lnTo>
                    <a:pt x="13324" y="115247"/>
                  </a:lnTo>
                  <a:lnTo>
                    <a:pt x="37415" y="138918"/>
                  </a:lnTo>
                  <a:lnTo>
                    <a:pt x="66780" y="155161"/>
                  </a:lnTo>
                  <a:lnTo>
                    <a:pt x="76997" y="155963"/>
                  </a:lnTo>
                  <a:lnTo>
                    <a:pt x="97707" y="150615"/>
                  </a:lnTo>
                  <a:lnTo>
                    <a:pt x="123508" y="134450"/>
                  </a:lnTo>
                  <a:lnTo>
                    <a:pt x="145971" y="109253"/>
                  </a:lnTo>
                  <a:lnTo>
                    <a:pt x="161856" y="79560"/>
                  </a:lnTo>
                  <a:lnTo>
                    <a:pt x="166117" y="76317"/>
                  </a:lnTo>
                  <a:lnTo>
                    <a:pt x="170128" y="77664"/>
                  </a:lnTo>
                  <a:lnTo>
                    <a:pt x="177704" y="88519"/>
                  </a:lnTo>
                  <a:lnTo>
                    <a:pt x="184970" y="105042"/>
                  </a:lnTo>
                  <a:lnTo>
                    <a:pt x="191931" y="159886"/>
                  </a:lnTo>
                  <a:lnTo>
                    <a:pt x="203358" y="216993"/>
                  </a:lnTo>
                  <a:lnTo>
                    <a:pt x="216880" y="273334"/>
                  </a:lnTo>
                  <a:lnTo>
                    <a:pt x="221730" y="315480"/>
                  </a:lnTo>
                  <a:lnTo>
                    <a:pt x="216626" y="340444"/>
                  </a:lnTo>
                  <a:lnTo>
                    <a:pt x="200598" y="371110"/>
                  </a:lnTo>
                  <a:lnTo>
                    <a:pt x="194285" y="379477"/>
                  </a:lnTo>
                  <a:lnTo>
                    <a:pt x="174792" y="391894"/>
                  </a:lnTo>
                  <a:lnTo>
                    <a:pt x="149360" y="400142"/>
                  </a:lnTo>
                  <a:lnTo>
                    <a:pt x="94733" y="405438"/>
                  </a:lnTo>
                  <a:lnTo>
                    <a:pt x="65845" y="406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762919" y="2221513"/>
              <a:ext cx="247712" cy="252685"/>
            </a:xfrm>
            <a:custGeom>
              <a:avLst/>
              <a:gdLst/>
              <a:ahLst/>
              <a:cxnLst/>
              <a:rect l="0" t="0" r="0" b="0"/>
              <a:pathLst>
                <a:path w="247712" h="252685">
                  <a:moveTo>
                    <a:pt x="164625" y="0"/>
                  </a:moveTo>
                  <a:lnTo>
                    <a:pt x="110481" y="3119"/>
                  </a:lnTo>
                  <a:lnTo>
                    <a:pt x="72543" y="14572"/>
                  </a:lnTo>
                  <a:lnTo>
                    <a:pt x="10052" y="52997"/>
                  </a:lnTo>
                  <a:lnTo>
                    <a:pt x="1915" y="59898"/>
                  </a:lnTo>
                  <a:lnTo>
                    <a:pt x="0" y="68008"/>
                  </a:lnTo>
                  <a:lnTo>
                    <a:pt x="2232" y="76924"/>
                  </a:lnTo>
                  <a:lnTo>
                    <a:pt x="7230" y="86377"/>
                  </a:lnTo>
                  <a:lnTo>
                    <a:pt x="22142" y="100001"/>
                  </a:lnTo>
                  <a:lnTo>
                    <a:pt x="71489" y="123868"/>
                  </a:lnTo>
                  <a:lnTo>
                    <a:pt x="127987" y="143877"/>
                  </a:lnTo>
                  <a:lnTo>
                    <a:pt x="190605" y="170346"/>
                  </a:lnTo>
                  <a:lnTo>
                    <a:pt x="226135" y="187603"/>
                  </a:lnTo>
                  <a:lnTo>
                    <a:pt x="241876" y="203872"/>
                  </a:lnTo>
                  <a:lnTo>
                    <a:pt x="247711" y="213123"/>
                  </a:lnTo>
                  <a:lnTo>
                    <a:pt x="246921" y="220461"/>
                  </a:lnTo>
                  <a:lnTo>
                    <a:pt x="241716" y="226522"/>
                  </a:lnTo>
                  <a:lnTo>
                    <a:pt x="233566" y="231733"/>
                  </a:lnTo>
                  <a:lnTo>
                    <a:pt x="171224" y="240096"/>
                  </a:lnTo>
                  <a:lnTo>
                    <a:pt x="121216" y="242715"/>
                  </a:lnTo>
                  <a:lnTo>
                    <a:pt x="69868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2" name="Group 111"/>
          <p:cNvGrpSpPr/>
          <p:nvPr/>
        </p:nvGrpSpPr>
        <p:grpSpPr>
          <a:xfrm>
            <a:off x="296113" y="3525887"/>
            <a:ext cx="1948629" cy="418983"/>
            <a:chOff x="296113" y="3525887"/>
            <a:chExt cx="1948629" cy="418983"/>
          </a:xfrm>
        </p:grpSpPr>
        <p:sp>
          <p:nvSpPr>
            <p:cNvPr id="101" name="Freeform 100"/>
            <p:cNvSpPr/>
            <p:nvPr/>
          </p:nvSpPr>
          <p:spPr>
            <a:xfrm>
              <a:off x="296113" y="3527046"/>
              <a:ext cx="356654" cy="417824"/>
            </a:xfrm>
            <a:custGeom>
              <a:avLst/>
              <a:gdLst/>
              <a:ahLst/>
              <a:cxnLst/>
              <a:rect l="0" t="0" r="0" b="0"/>
              <a:pathLst>
                <a:path w="356654" h="417824">
                  <a:moveTo>
                    <a:pt x="40798" y="0"/>
                  </a:moveTo>
                  <a:lnTo>
                    <a:pt x="29620" y="16768"/>
                  </a:lnTo>
                  <a:lnTo>
                    <a:pt x="17923" y="72326"/>
                  </a:lnTo>
                  <a:lnTo>
                    <a:pt x="5344" y="126721"/>
                  </a:lnTo>
                  <a:lnTo>
                    <a:pt x="0" y="185385"/>
                  </a:lnTo>
                  <a:lnTo>
                    <a:pt x="2064" y="242034"/>
                  </a:lnTo>
                  <a:lnTo>
                    <a:pt x="16677" y="303924"/>
                  </a:lnTo>
                  <a:lnTo>
                    <a:pt x="39427" y="357785"/>
                  </a:lnTo>
                  <a:lnTo>
                    <a:pt x="64569" y="389500"/>
                  </a:lnTo>
                  <a:lnTo>
                    <a:pt x="94245" y="409945"/>
                  </a:lnTo>
                  <a:lnTo>
                    <a:pt x="136443" y="417823"/>
                  </a:lnTo>
                  <a:lnTo>
                    <a:pt x="174813" y="414568"/>
                  </a:lnTo>
                  <a:lnTo>
                    <a:pt x="208408" y="400606"/>
                  </a:lnTo>
                  <a:lnTo>
                    <a:pt x="261785" y="356651"/>
                  </a:lnTo>
                  <a:lnTo>
                    <a:pt x="280565" y="335157"/>
                  </a:lnTo>
                  <a:lnTo>
                    <a:pt x="305272" y="283229"/>
                  </a:lnTo>
                  <a:lnTo>
                    <a:pt x="332336" y="227912"/>
                  </a:lnTo>
                  <a:lnTo>
                    <a:pt x="344571" y="164689"/>
                  </a:lnTo>
                  <a:lnTo>
                    <a:pt x="353920" y="105927"/>
                  </a:lnTo>
                  <a:lnTo>
                    <a:pt x="356653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736994" y="3717839"/>
              <a:ext cx="126343" cy="169539"/>
            </a:xfrm>
            <a:custGeom>
              <a:avLst/>
              <a:gdLst/>
              <a:ahLst/>
              <a:cxnLst/>
              <a:rect l="0" t="0" r="0" b="0"/>
              <a:pathLst>
                <a:path w="126343" h="169539">
                  <a:moveTo>
                    <a:pt x="0" y="51363"/>
                  </a:moveTo>
                  <a:lnTo>
                    <a:pt x="3120" y="94054"/>
                  </a:lnTo>
                  <a:lnTo>
                    <a:pt x="15619" y="146195"/>
                  </a:lnTo>
                  <a:lnTo>
                    <a:pt x="13571" y="167210"/>
                  </a:lnTo>
                  <a:lnTo>
                    <a:pt x="12557" y="169538"/>
                  </a:lnTo>
                  <a:lnTo>
                    <a:pt x="3471" y="115170"/>
                  </a:lnTo>
                  <a:lnTo>
                    <a:pt x="3805" y="58204"/>
                  </a:lnTo>
                  <a:lnTo>
                    <a:pt x="9880" y="28667"/>
                  </a:lnTo>
                  <a:lnTo>
                    <a:pt x="20379" y="7740"/>
                  </a:lnTo>
                  <a:lnTo>
                    <a:pt x="27624" y="2394"/>
                  </a:lnTo>
                  <a:lnTo>
                    <a:pt x="35964" y="0"/>
                  </a:lnTo>
                  <a:lnTo>
                    <a:pt x="64469" y="2219"/>
                  </a:lnTo>
                  <a:lnTo>
                    <a:pt x="74565" y="4562"/>
                  </a:lnTo>
                  <a:lnTo>
                    <a:pt x="92022" y="16524"/>
                  </a:lnTo>
                  <a:lnTo>
                    <a:pt x="99952" y="24628"/>
                  </a:lnTo>
                  <a:lnTo>
                    <a:pt x="116703" y="63978"/>
                  </a:lnTo>
                  <a:lnTo>
                    <a:pt x="125073" y="122925"/>
                  </a:lnTo>
                  <a:lnTo>
                    <a:pt x="126342" y="1355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962555" y="3569160"/>
              <a:ext cx="167097" cy="315077"/>
            </a:xfrm>
            <a:custGeom>
              <a:avLst/>
              <a:gdLst/>
              <a:ahLst/>
              <a:cxnLst/>
              <a:rect l="0" t="0" r="0" b="0"/>
              <a:pathLst>
                <a:path w="167097" h="315077">
                  <a:moveTo>
                    <a:pt x="6066" y="0"/>
                  </a:moveTo>
                  <a:lnTo>
                    <a:pt x="0" y="33622"/>
                  </a:lnTo>
                  <a:lnTo>
                    <a:pt x="7641" y="85324"/>
                  </a:lnTo>
                  <a:lnTo>
                    <a:pt x="14826" y="140597"/>
                  </a:lnTo>
                  <a:lnTo>
                    <a:pt x="23481" y="196575"/>
                  </a:lnTo>
                  <a:lnTo>
                    <a:pt x="29523" y="252693"/>
                  </a:lnTo>
                  <a:lnTo>
                    <a:pt x="36046" y="308838"/>
                  </a:lnTo>
                  <a:lnTo>
                    <a:pt x="35411" y="314687"/>
                  </a:lnTo>
                  <a:lnTo>
                    <a:pt x="33819" y="315076"/>
                  </a:lnTo>
                  <a:lnTo>
                    <a:pt x="31587" y="311826"/>
                  </a:lnTo>
                  <a:lnTo>
                    <a:pt x="27711" y="252038"/>
                  </a:lnTo>
                  <a:lnTo>
                    <a:pt x="29724" y="225491"/>
                  </a:lnTo>
                  <a:lnTo>
                    <a:pt x="38418" y="201994"/>
                  </a:lnTo>
                  <a:lnTo>
                    <a:pt x="53200" y="186091"/>
                  </a:lnTo>
                  <a:lnTo>
                    <a:pt x="91286" y="166351"/>
                  </a:lnTo>
                  <a:lnTo>
                    <a:pt x="111792" y="164791"/>
                  </a:lnTo>
                  <a:lnTo>
                    <a:pt x="122174" y="166013"/>
                  </a:lnTo>
                  <a:lnTo>
                    <a:pt x="139948" y="176729"/>
                  </a:lnTo>
                  <a:lnTo>
                    <a:pt x="154477" y="194360"/>
                  </a:lnTo>
                  <a:lnTo>
                    <a:pt x="164833" y="217793"/>
                  </a:lnTo>
                  <a:lnTo>
                    <a:pt x="167096" y="240687"/>
                  </a:lnTo>
                  <a:lnTo>
                    <a:pt x="163033" y="261390"/>
                  </a:lnTo>
                  <a:lnTo>
                    <a:pt x="153428" y="278390"/>
                  </a:lnTo>
                  <a:lnTo>
                    <a:pt x="138241" y="290625"/>
                  </a:lnTo>
                  <a:lnTo>
                    <a:pt x="118623" y="298793"/>
                  </a:lnTo>
                  <a:lnTo>
                    <a:pt x="69237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1231834" y="3737616"/>
              <a:ext cx="1" cy="115815"/>
            </a:xfrm>
            <a:custGeom>
              <a:avLst/>
              <a:gdLst/>
              <a:ahLst/>
              <a:cxnLst/>
              <a:rect l="0" t="0" r="0" b="0"/>
              <a:pathLst>
                <a:path w="1" h="115815">
                  <a:moveTo>
                    <a:pt x="0" y="0"/>
                  </a:moveTo>
                  <a:lnTo>
                    <a:pt x="0" y="58617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1210777" y="362180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1352856" y="3671110"/>
              <a:ext cx="163248" cy="145708"/>
            </a:xfrm>
            <a:custGeom>
              <a:avLst/>
              <a:gdLst/>
              <a:ahLst/>
              <a:cxnLst/>
              <a:rect l="0" t="0" r="0" b="0"/>
              <a:pathLst>
                <a:path w="163248" h="145708">
                  <a:moveTo>
                    <a:pt x="110605" y="55978"/>
                  </a:moveTo>
                  <a:lnTo>
                    <a:pt x="101029" y="31931"/>
                  </a:lnTo>
                  <a:lnTo>
                    <a:pt x="90361" y="17604"/>
                  </a:lnTo>
                  <a:lnTo>
                    <a:pt x="65612" y="1974"/>
                  </a:lnTo>
                  <a:lnTo>
                    <a:pt x="46155" y="0"/>
                  </a:lnTo>
                  <a:lnTo>
                    <a:pt x="36052" y="1112"/>
                  </a:lnTo>
                  <a:lnTo>
                    <a:pt x="26978" y="6532"/>
                  </a:lnTo>
                  <a:lnTo>
                    <a:pt x="10656" y="25033"/>
                  </a:lnTo>
                  <a:lnTo>
                    <a:pt x="1842" y="51973"/>
                  </a:lnTo>
                  <a:lnTo>
                    <a:pt x="0" y="93786"/>
                  </a:lnTo>
                  <a:lnTo>
                    <a:pt x="5295" y="116065"/>
                  </a:lnTo>
                  <a:lnTo>
                    <a:pt x="15447" y="133766"/>
                  </a:lnTo>
                  <a:lnTo>
                    <a:pt x="23770" y="139422"/>
                  </a:lnTo>
                  <a:lnTo>
                    <a:pt x="45495" y="145707"/>
                  </a:lnTo>
                  <a:lnTo>
                    <a:pt x="55500" y="145043"/>
                  </a:lnTo>
                  <a:lnTo>
                    <a:pt x="72856" y="138066"/>
                  </a:lnTo>
                  <a:lnTo>
                    <a:pt x="95780" y="120984"/>
                  </a:lnTo>
                  <a:lnTo>
                    <a:pt x="111802" y="95516"/>
                  </a:lnTo>
                  <a:lnTo>
                    <a:pt x="116082" y="92865"/>
                  </a:lnTo>
                  <a:lnTo>
                    <a:pt x="120105" y="94607"/>
                  </a:lnTo>
                  <a:lnTo>
                    <a:pt x="145781" y="121246"/>
                  </a:lnTo>
                  <a:lnTo>
                    <a:pt x="163247" y="1296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1589172" y="3632331"/>
              <a:ext cx="135664" cy="178986"/>
            </a:xfrm>
            <a:custGeom>
              <a:avLst/>
              <a:gdLst/>
              <a:ahLst/>
              <a:cxnLst/>
              <a:rect l="0" t="0" r="0" b="0"/>
              <a:pathLst>
                <a:path w="135664" h="178986">
                  <a:moveTo>
                    <a:pt x="74330" y="0"/>
                  </a:moveTo>
                  <a:lnTo>
                    <a:pt x="51973" y="0"/>
                  </a:lnTo>
                  <a:lnTo>
                    <a:pt x="34758" y="6239"/>
                  </a:lnTo>
                  <a:lnTo>
                    <a:pt x="4642" y="29309"/>
                  </a:lnTo>
                  <a:lnTo>
                    <a:pt x="965" y="37087"/>
                  </a:lnTo>
                  <a:lnTo>
                    <a:pt x="0" y="55088"/>
                  </a:lnTo>
                  <a:lnTo>
                    <a:pt x="3720" y="62462"/>
                  </a:lnTo>
                  <a:lnTo>
                    <a:pt x="17211" y="73774"/>
                  </a:lnTo>
                  <a:lnTo>
                    <a:pt x="44538" y="86720"/>
                  </a:lnTo>
                  <a:lnTo>
                    <a:pt x="100837" y="99938"/>
                  </a:lnTo>
                  <a:lnTo>
                    <a:pt x="132989" y="123856"/>
                  </a:lnTo>
                  <a:lnTo>
                    <a:pt x="135663" y="131704"/>
                  </a:lnTo>
                  <a:lnTo>
                    <a:pt x="132395" y="149782"/>
                  </a:lnTo>
                  <a:lnTo>
                    <a:pt x="127078" y="157177"/>
                  </a:lnTo>
                  <a:lnTo>
                    <a:pt x="111812" y="168512"/>
                  </a:lnTo>
                  <a:lnTo>
                    <a:pt x="74330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1782525" y="3653278"/>
              <a:ext cx="91548" cy="147510"/>
            </a:xfrm>
            <a:custGeom>
              <a:avLst/>
              <a:gdLst/>
              <a:ahLst/>
              <a:cxnLst/>
              <a:rect l="0" t="0" r="0" b="0"/>
              <a:pathLst>
                <a:path w="91548" h="147510">
                  <a:moveTo>
                    <a:pt x="17848" y="84338"/>
                  </a:moveTo>
                  <a:lnTo>
                    <a:pt x="44234" y="68697"/>
                  </a:lnTo>
                  <a:lnTo>
                    <a:pt x="67400" y="60619"/>
                  </a:lnTo>
                  <a:lnTo>
                    <a:pt x="75449" y="53317"/>
                  </a:lnTo>
                  <a:lnTo>
                    <a:pt x="84392" y="32726"/>
                  </a:lnTo>
                  <a:lnTo>
                    <a:pt x="84438" y="23024"/>
                  </a:lnTo>
                  <a:lnTo>
                    <a:pt x="78249" y="6005"/>
                  </a:lnTo>
                  <a:lnTo>
                    <a:pt x="72153" y="1700"/>
                  </a:lnTo>
                  <a:lnTo>
                    <a:pt x="64580" y="0"/>
                  </a:lnTo>
                  <a:lnTo>
                    <a:pt x="56021" y="37"/>
                  </a:lnTo>
                  <a:lnTo>
                    <a:pt x="27209" y="11267"/>
                  </a:lnTo>
                  <a:lnTo>
                    <a:pt x="13039" y="26126"/>
                  </a:lnTo>
                  <a:lnTo>
                    <a:pt x="4012" y="45598"/>
                  </a:lnTo>
                  <a:lnTo>
                    <a:pt x="0" y="69850"/>
                  </a:lnTo>
                  <a:lnTo>
                    <a:pt x="4456" y="93107"/>
                  </a:lnTo>
                  <a:lnTo>
                    <a:pt x="15405" y="113972"/>
                  </a:lnTo>
                  <a:lnTo>
                    <a:pt x="31970" y="131044"/>
                  </a:lnTo>
                  <a:lnTo>
                    <a:pt x="54150" y="140191"/>
                  </a:lnTo>
                  <a:lnTo>
                    <a:pt x="91547" y="1475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1971787" y="3525887"/>
              <a:ext cx="144441" cy="295958"/>
            </a:xfrm>
            <a:custGeom>
              <a:avLst/>
              <a:gdLst/>
              <a:ahLst/>
              <a:cxnLst/>
              <a:rect l="0" t="0" r="0" b="0"/>
              <a:pathLst>
                <a:path w="144441" h="295958">
                  <a:moveTo>
                    <a:pt x="102327" y="159087"/>
                  </a:moveTo>
                  <a:lnTo>
                    <a:pt x="85559" y="147908"/>
                  </a:lnTo>
                  <a:lnTo>
                    <a:pt x="52775" y="140957"/>
                  </a:lnTo>
                  <a:lnTo>
                    <a:pt x="33120" y="145570"/>
                  </a:lnTo>
                  <a:lnTo>
                    <a:pt x="24604" y="150075"/>
                  </a:lnTo>
                  <a:lnTo>
                    <a:pt x="12021" y="164441"/>
                  </a:lnTo>
                  <a:lnTo>
                    <a:pt x="3699" y="183693"/>
                  </a:lnTo>
                  <a:lnTo>
                    <a:pt x="0" y="207847"/>
                  </a:lnTo>
                  <a:lnTo>
                    <a:pt x="4596" y="231061"/>
                  </a:lnTo>
                  <a:lnTo>
                    <a:pt x="20337" y="260741"/>
                  </a:lnTo>
                  <a:lnTo>
                    <a:pt x="34301" y="275626"/>
                  </a:lnTo>
                  <a:lnTo>
                    <a:pt x="52206" y="286141"/>
                  </a:lnTo>
                  <a:lnTo>
                    <a:pt x="60724" y="287074"/>
                  </a:lnTo>
                  <a:lnTo>
                    <a:pt x="76428" y="281870"/>
                  </a:lnTo>
                  <a:lnTo>
                    <a:pt x="98422" y="265787"/>
                  </a:lnTo>
                  <a:lnTo>
                    <a:pt x="114168" y="240615"/>
                  </a:lnTo>
                  <a:lnTo>
                    <a:pt x="128799" y="199498"/>
                  </a:lnTo>
                  <a:lnTo>
                    <a:pt x="136022" y="147529"/>
                  </a:lnTo>
                  <a:lnTo>
                    <a:pt x="139529" y="120024"/>
                  </a:lnTo>
                  <a:lnTo>
                    <a:pt x="135368" y="61120"/>
                  </a:lnTo>
                  <a:lnTo>
                    <a:pt x="132220" y="30149"/>
                  </a:lnTo>
                  <a:lnTo>
                    <a:pt x="123021" y="4685"/>
                  </a:lnTo>
                  <a:lnTo>
                    <a:pt x="118463" y="0"/>
                  </a:lnTo>
                  <a:lnTo>
                    <a:pt x="114254" y="386"/>
                  </a:lnTo>
                  <a:lnTo>
                    <a:pt x="110278" y="4154"/>
                  </a:lnTo>
                  <a:lnTo>
                    <a:pt x="105860" y="20817"/>
                  </a:lnTo>
                  <a:lnTo>
                    <a:pt x="103025" y="75232"/>
                  </a:lnTo>
                  <a:lnTo>
                    <a:pt x="102533" y="125142"/>
                  </a:lnTo>
                  <a:lnTo>
                    <a:pt x="110773" y="184834"/>
                  </a:lnTo>
                  <a:lnTo>
                    <a:pt x="127081" y="242546"/>
                  </a:lnTo>
                  <a:lnTo>
                    <a:pt x="144440" y="2959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221513" y="356916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232041" y="382184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8" name="Group 147"/>
          <p:cNvGrpSpPr/>
          <p:nvPr/>
        </p:nvGrpSpPr>
        <p:grpSpPr>
          <a:xfrm>
            <a:off x="357968" y="3474404"/>
            <a:ext cx="7801618" cy="1300660"/>
            <a:chOff x="357968" y="3474404"/>
            <a:chExt cx="7801618" cy="1300660"/>
          </a:xfrm>
        </p:grpSpPr>
        <p:sp>
          <p:nvSpPr>
            <p:cNvPr id="113" name="Freeform 112"/>
            <p:cNvSpPr/>
            <p:nvPr/>
          </p:nvSpPr>
          <p:spPr>
            <a:xfrm>
              <a:off x="2729351" y="3511408"/>
              <a:ext cx="300121" cy="405194"/>
            </a:xfrm>
            <a:custGeom>
              <a:avLst/>
              <a:gdLst/>
              <a:ahLst/>
              <a:cxnLst/>
              <a:rect l="0" t="0" r="0" b="0"/>
              <a:pathLst>
                <a:path w="300121" h="405194">
                  <a:moveTo>
                    <a:pt x="71229" y="405193"/>
                  </a:moveTo>
                  <a:lnTo>
                    <a:pt x="53271" y="350148"/>
                  </a:lnTo>
                  <a:lnTo>
                    <a:pt x="36080" y="290680"/>
                  </a:lnTo>
                  <a:lnTo>
                    <a:pt x="23255" y="239117"/>
                  </a:lnTo>
                  <a:lnTo>
                    <a:pt x="16389" y="186991"/>
                  </a:lnTo>
                  <a:lnTo>
                    <a:pt x="4114" y="131374"/>
                  </a:lnTo>
                  <a:lnTo>
                    <a:pt x="0" y="72468"/>
                  </a:lnTo>
                  <a:lnTo>
                    <a:pt x="7490" y="32217"/>
                  </a:lnTo>
                  <a:lnTo>
                    <a:pt x="17944" y="12868"/>
                  </a:lnTo>
                  <a:lnTo>
                    <a:pt x="26347" y="6772"/>
                  </a:lnTo>
                  <a:lnTo>
                    <a:pt x="48162" y="0"/>
                  </a:lnTo>
                  <a:lnTo>
                    <a:pt x="86751" y="1776"/>
                  </a:lnTo>
                  <a:lnTo>
                    <a:pt x="144199" y="16123"/>
                  </a:lnTo>
                  <a:lnTo>
                    <a:pt x="154971" y="19471"/>
                  </a:lnTo>
                  <a:lnTo>
                    <a:pt x="173178" y="32550"/>
                  </a:lnTo>
                  <a:lnTo>
                    <a:pt x="231041" y="85586"/>
                  </a:lnTo>
                  <a:lnTo>
                    <a:pt x="263237" y="123432"/>
                  </a:lnTo>
                  <a:lnTo>
                    <a:pt x="293624" y="182807"/>
                  </a:lnTo>
                  <a:lnTo>
                    <a:pt x="300120" y="220887"/>
                  </a:lnTo>
                  <a:lnTo>
                    <a:pt x="296456" y="267395"/>
                  </a:lnTo>
                  <a:lnTo>
                    <a:pt x="287923" y="291697"/>
                  </a:lnTo>
                  <a:lnTo>
                    <a:pt x="263382" y="326362"/>
                  </a:lnTo>
                  <a:lnTo>
                    <a:pt x="237347" y="348560"/>
                  </a:lnTo>
                  <a:lnTo>
                    <a:pt x="201818" y="364366"/>
                  </a:lnTo>
                  <a:lnTo>
                    <a:pt x="140274" y="372390"/>
                  </a:lnTo>
                  <a:lnTo>
                    <a:pt x="113343" y="3736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113081" y="3811316"/>
              <a:ext cx="179227" cy="192782"/>
            </a:xfrm>
            <a:custGeom>
              <a:avLst/>
              <a:gdLst/>
              <a:ahLst/>
              <a:cxnLst/>
              <a:rect l="0" t="0" r="0" b="0"/>
              <a:pathLst>
                <a:path w="179227" h="192782">
                  <a:moveTo>
                    <a:pt x="119167" y="0"/>
                  </a:moveTo>
                  <a:lnTo>
                    <a:pt x="76476" y="3119"/>
                  </a:lnTo>
                  <a:lnTo>
                    <a:pt x="66140" y="5589"/>
                  </a:lnTo>
                  <a:lnTo>
                    <a:pt x="48416" y="17692"/>
                  </a:lnTo>
                  <a:lnTo>
                    <a:pt x="33910" y="34769"/>
                  </a:lnTo>
                  <a:lnTo>
                    <a:pt x="15066" y="77448"/>
                  </a:lnTo>
                  <a:lnTo>
                    <a:pt x="78" y="125003"/>
                  </a:lnTo>
                  <a:lnTo>
                    <a:pt x="0" y="134808"/>
                  </a:lnTo>
                  <a:lnTo>
                    <a:pt x="6153" y="151941"/>
                  </a:lnTo>
                  <a:lnTo>
                    <a:pt x="28360" y="174741"/>
                  </a:lnTo>
                  <a:lnTo>
                    <a:pt x="57166" y="190725"/>
                  </a:lnTo>
                  <a:lnTo>
                    <a:pt x="80693" y="192781"/>
                  </a:lnTo>
                  <a:lnTo>
                    <a:pt x="128335" y="184569"/>
                  </a:lnTo>
                  <a:lnTo>
                    <a:pt x="155289" y="169460"/>
                  </a:lnTo>
                  <a:lnTo>
                    <a:pt x="167587" y="153694"/>
                  </a:lnTo>
                  <a:lnTo>
                    <a:pt x="175782" y="133819"/>
                  </a:lnTo>
                  <a:lnTo>
                    <a:pt x="179226" y="97492"/>
                  </a:lnTo>
                  <a:lnTo>
                    <a:pt x="175886" y="74915"/>
                  </a:lnTo>
                  <a:lnTo>
                    <a:pt x="167382" y="56302"/>
                  </a:lnTo>
                  <a:lnTo>
                    <a:pt x="155804" y="41401"/>
                  </a:lnTo>
                  <a:lnTo>
                    <a:pt x="129696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3684974" y="3748145"/>
              <a:ext cx="73700" cy="157928"/>
            </a:xfrm>
            <a:custGeom>
              <a:avLst/>
              <a:gdLst/>
              <a:ahLst/>
              <a:cxnLst/>
              <a:rect l="0" t="0" r="0" b="0"/>
              <a:pathLst>
                <a:path w="73700" h="157928">
                  <a:moveTo>
                    <a:pt x="0" y="0"/>
                  </a:moveTo>
                  <a:lnTo>
                    <a:pt x="25194" y="53875"/>
                  </a:lnTo>
                  <a:lnTo>
                    <a:pt x="56115" y="115921"/>
                  </a:lnTo>
                  <a:lnTo>
                    <a:pt x="73699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663917" y="3716559"/>
              <a:ext cx="178985" cy="410613"/>
            </a:xfrm>
            <a:custGeom>
              <a:avLst/>
              <a:gdLst/>
              <a:ahLst/>
              <a:cxnLst/>
              <a:rect l="0" t="0" r="0" b="0"/>
              <a:pathLst>
                <a:path w="178985" h="410613">
                  <a:moveTo>
                    <a:pt x="178984" y="0"/>
                  </a:moveTo>
                  <a:lnTo>
                    <a:pt x="153790" y="55045"/>
                  </a:lnTo>
                  <a:lnTo>
                    <a:pt x="134320" y="106453"/>
                  </a:lnTo>
                  <a:lnTo>
                    <a:pt x="108675" y="168393"/>
                  </a:lnTo>
                  <a:lnTo>
                    <a:pt x="82320" y="230001"/>
                  </a:lnTo>
                  <a:lnTo>
                    <a:pt x="58591" y="289061"/>
                  </a:lnTo>
                  <a:lnTo>
                    <a:pt x="31374" y="347001"/>
                  </a:lnTo>
                  <a:lnTo>
                    <a:pt x="13585" y="383185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860145" y="3779730"/>
              <a:ext cx="126997" cy="165456"/>
            </a:xfrm>
            <a:custGeom>
              <a:avLst/>
              <a:gdLst/>
              <a:ahLst/>
              <a:cxnLst/>
              <a:rect l="0" t="0" r="0" b="0"/>
              <a:pathLst>
                <a:path w="126997" h="165456">
                  <a:moveTo>
                    <a:pt x="77513" y="0"/>
                  </a:moveTo>
                  <a:lnTo>
                    <a:pt x="33550" y="20244"/>
                  </a:lnTo>
                  <a:lnTo>
                    <a:pt x="19759" y="35904"/>
                  </a:lnTo>
                  <a:lnTo>
                    <a:pt x="1374" y="74552"/>
                  </a:lnTo>
                  <a:lnTo>
                    <a:pt x="0" y="98255"/>
                  </a:lnTo>
                  <a:lnTo>
                    <a:pt x="4458" y="122048"/>
                  </a:lnTo>
                  <a:lnTo>
                    <a:pt x="14238" y="140421"/>
                  </a:lnTo>
                  <a:lnTo>
                    <a:pt x="29504" y="153267"/>
                  </a:lnTo>
                  <a:lnTo>
                    <a:pt x="49156" y="161705"/>
                  </a:lnTo>
                  <a:lnTo>
                    <a:pt x="73489" y="165455"/>
                  </a:lnTo>
                  <a:lnTo>
                    <a:pt x="93662" y="160883"/>
                  </a:lnTo>
                  <a:lnTo>
                    <a:pt x="102317" y="156389"/>
                  </a:lnTo>
                  <a:lnTo>
                    <a:pt x="115053" y="142036"/>
                  </a:lnTo>
                  <a:lnTo>
                    <a:pt x="123443" y="122789"/>
                  </a:lnTo>
                  <a:lnTo>
                    <a:pt x="126996" y="86815"/>
                  </a:lnTo>
                  <a:lnTo>
                    <a:pt x="118310" y="45745"/>
                  </a:lnTo>
                  <a:lnTo>
                    <a:pt x="109098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4055666" y="3800787"/>
              <a:ext cx="134677" cy="130552"/>
            </a:xfrm>
            <a:custGeom>
              <a:avLst/>
              <a:gdLst/>
              <a:ahLst/>
              <a:cxnLst/>
              <a:rect l="0" t="0" r="0" b="0"/>
              <a:pathLst>
                <a:path w="134677" h="130552">
                  <a:moveTo>
                    <a:pt x="8334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7669" y="94146"/>
                  </a:lnTo>
                  <a:lnTo>
                    <a:pt x="18177" y="115542"/>
                  </a:lnTo>
                  <a:lnTo>
                    <a:pt x="26594" y="122652"/>
                  </a:lnTo>
                  <a:lnTo>
                    <a:pt x="48425" y="130551"/>
                  </a:lnTo>
                  <a:lnTo>
                    <a:pt x="70606" y="127823"/>
                  </a:lnTo>
                  <a:lnTo>
                    <a:pt x="99704" y="113133"/>
                  </a:lnTo>
                  <a:lnTo>
                    <a:pt x="114453" y="99414"/>
                  </a:lnTo>
                  <a:lnTo>
                    <a:pt x="124908" y="81619"/>
                  </a:lnTo>
                  <a:lnTo>
                    <a:pt x="132746" y="35533"/>
                  </a:lnTo>
                  <a:lnTo>
                    <a:pt x="13467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432497" y="3590217"/>
              <a:ext cx="31586" cy="357970"/>
            </a:xfrm>
            <a:custGeom>
              <a:avLst/>
              <a:gdLst/>
              <a:ahLst/>
              <a:cxnLst/>
              <a:rect l="0" t="0" r="0" b="0"/>
              <a:pathLst>
                <a:path w="31586" h="357970">
                  <a:moveTo>
                    <a:pt x="0" y="0"/>
                  </a:moveTo>
                  <a:lnTo>
                    <a:pt x="0" y="54145"/>
                  </a:lnTo>
                  <a:lnTo>
                    <a:pt x="3120" y="101441"/>
                  </a:lnTo>
                  <a:lnTo>
                    <a:pt x="11453" y="159908"/>
                  </a:lnTo>
                  <a:lnTo>
                    <a:pt x="18211" y="218566"/>
                  </a:lnTo>
                  <a:lnTo>
                    <a:pt x="23334" y="269871"/>
                  </a:lnTo>
                  <a:lnTo>
                    <a:pt x="29956" y="329129"/>
                  </a:lnTo>
                  <a:lnTo>
                    <a:pt x="31585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537782" y="3811316"/>
              <a:ext cx="10530" cy="136871"/>
            </a:xfrm>
            <a:custGeom>
              <a:avLst/>
              <a:gdLst/>
              <a:ahLst/>
              <a:cxnLst/>
              <a:rect l="0" t="0" r="0" b="0"/>
              <a:pathLst>
                <a:path w="10530" h="136871">
                  <a:moveTo>
                    <a:pt x="0" y="0"/>
                  </a:moveTo>
                  <a:lnTo>
                    <a:pt x="3120" y="54144"/>
                  </a:lnTo>
                  <a:lnTo>
                    <a:pt x="9065" y="109091"/>
                  </a:lnTo>
                  <a:lnTo>
                    <a:pt x="10529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4637001" y="3653388"/>
              <a:ext cx="37653" cy="263214"/>
            </a:xfrm>
            <a:custGeom>
              <a:avLst/>
              <a:gdLst/>
              <a:ahLst/>
              <a:cxnLst/>
              <a:rect l="0" t="0" r="0" b="0"/>
              <a:pathLst>
                <a:path w="37653" h="263214">
                  <a:moveTo>
                    <a:pt x="6066" y="0"/>
                  </a:moveTo>
                  <a:lnTo>
                    <a:pt x="0" y="39688"/>
                  </a:lnTo>
                  <a:lnTo>
                    <a:pt x="4521" y="89988"/>
                  </a:lnTo>
                  <a:lnTo>
                    <a:pt x="11350" y="144378"/>
                  </a:lnTo>
                  <a:lnTo>
                    <a:pt x="23964" y="203387"/>
                  </a:lnTo>
                  <a:lnTo>
                    <a:pt x="37652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4703022" y="3663917"/>
              <a:ext cx="97973" cy="242156"/>
            </a:xfrm>
            <a:custGeom>
              <a:avLst/>
              <a:gdLst/>
              <a:ahLst/>
              <a:cxnLst/>
              <a:rect l="0" t="0" r="0" b="0"/>
              <a:pathLst>
                <a:path w="97973" h="242156">
                  <a:moveTo>
                    <a:pt x="76916" y="0"/>
                  </a:moveTo>
                  <a:lnTo>
                    <a:pt x="61274" y="17981"/>
                  </a:lnTo>
                  <a:lnTo>
                    <a:pt x="37309" y="73184"/>
                  </a:lnTo>
                  <a:lnTo>
                    <a:pt x="7716" y="127375"/>
                  </a:lnTo>
                  <a:lnTo>
                    <a:pt x="147" y="147858"/>
                  </a:lnTo>
                  <a:lnTo>
                    <a:pt x="0" y="158233"/>
                  </a:lnTo>
                  <a:lnTo>
                    <a:pt x="6076" y="179120"/>
                  </a:lnTo>
                  <a:lnTo>
                    <a:pt x="19695" y="193863"/>
                  </a:lnTo>
                  <a:lnTo>
                    <a:pt x="78727" y="233311"/>
                  </a:lnTo>
                  <a:lnTo>
                    <a:pt x="97972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4843109" y="3705757"/>
              <a:ext cx="157928" cy="210845"/>
            </a:xfrm>
            <a:custGeom>
              <a:avLst/>
              <a:gdLst/>
              <a:ahLst/>
              <a:cxnLst/>
              <a:rect l="0" t="0" r="0" b="0"/>
              <a:pathLst>
                <a:path w="157928" h="210845">
                  <a:moveTo>
                    <a:pt x="0" y="105559"/>
                  </a:moveTo>
                  <a:lnTo>
                    <a:pt x="63427" y="87600"/>
                  </a:lnTo>
                  <a:lnTo>
                    <a:pt x="84342" y="80810"/>
                  </a:lnTo>
                  <a:lnTo>
                    <a:pt x="102215" y="67653"/>
                  </a:lnTo>
                  <a:lnTo>
                    <a:pt x="110258" y="59231"/>
                  </a:lnTo>
                  <a:lnTo>
                    <a:pt x="114449" y="50107"/>
                  </a:lnTo>
                  <a:lnTo>
                    <a:pt x="115987" y="30611"/>
                  </a:lnTo>
                  <a:lnTo>
                    <a:pt x="109651" y="13367"/>
                  </a:lnTo>
                  <a:lnTo>
                    <a:pt x="104686" y="5493"/>
                  </a:lnTo>
                  <a:lnTo>
                    <a:pt x="97866" y="1414"/>
                  </a:lnTo>
                  <a:lnTo>
                    <a:pt x="80931" y="0"/>
                  </a:lnTo>
                  <a:lnTo>
                    <a:pt x="51665" y="5782"/>
                  </a:lnTo>
                  <a:lnTo>
                    <a:pt x="26356" y="20493"/>
                  </a:lnTo>
                  <a:lnTo>
                    <a:pt x="14443" y="36166"/>
                  </a:lnTo>
                  <a:lnTo>
                    <a:pt x="9628" y="45259"/>
                  </a:lnTo>
                  <a:lnTo>
                    <a:pt x="7399" y="67840"/>
                  </a:lnTo>
                  <a:lnTo>
                    <a:pt x="15499" y="114876"/>
                  </a:lnTo>
                  <a:lnTo>
                    <a:pt x="36770" y="156792"/>
                  </a:lnTo>
                  <a:lnTo>
                    <a:pt x="49877" y="173563"/>
                  </a:lnTo>
                  <a:lnTo>
                    <a:pt x="76000" y="190569"/>
                  </a:lnTo>
                  <a:lnTo>
                    <a:pt x="116267" y="205625"/>
                  </a:lnTo>
                  <a:lnTo>
                    <a:pt x="157927" y="2108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4558839" y="368497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5296268" y="3474404"/>
              <a:ext cx="210137" cy="400084"/>
            </a:xfrm>
            <a:custGeom>
              <a:avLst/>
              <a:gdLst/>
              <a:ahLst/>
              <a:cxnLst/>
              <a:rect l="0" t="0" r="0" b="0"/>
              <a:pathLst>
                <a:path w="210137" h="400084">
                  <a:moveTo>
                    <a:pt x="10094" y="0"/>
                  </a:moveTo>
                  <a:lnTo>
                    <a:pt x="1761" y="37478"/>
                  </a:lnTo>
                  <a:lnTo>
                    <a:pt x="0" y="88901"/>
                  </a:lnTo>
                  <a:lnTo>
                    <a:pt x="7956" y="149748"/>
                  </a:lnTo>
                  <a:lnTo>
                    <a:pt x="17048" y="211832"/>
                  </a:lnTo>
                  <a:lnTo>
                    <a:pt x="23036" y="269138"/>
                  </a:lnTo>
                  <a:lnTo>
                    <a:pt x="29549" y="320534"/>
                  </a:lnTo>
                  <a:lnTo>
                    <a:pt x="36154" y="378255"/>
                  </a:lnTo>
                  <a:lnTo>
                    <a:pt x="34486" y="389041"/>
                  </a:lnTo>
                  <a:lnTo>
                    <a:pt x="33375" y="391551"/>
                  </a:lnTo>
                  <a:lnTo>
                    <a:pt x="31591" y="361960"/>
                  </a:lnTo>
                  <a:lnTo>
                    <a:pt x="34401" y="327566"/>
                  </a:lnTo>
                  <a:lnTo>
                    <a:pt x="49127" y="266661"/>
                  </a:lnTo>
                  <a:lnTo>
                    <a:pt x="60524" y="233818"/>
                  </a:lnTo>
                  <a:lnTo>
                    <a:pt x="71892" y="216613"/>
                  </a:lnTo>
                  <a:lnTo>
                    <a:pt x="87863" y="204287"/>
                  </a:lnTo>
                  <a:lnTo>
                    <a:pt x="97035" y="199362"/>
                  </a:lnTo>
                  <a:lnTo>
                    <a:pt x="116585" y="197010"/>
                  </a:lnTo>
                  <a:lnTo>
                    <a:pt x="135802" y="201034"/>
                  </a:lnTo>
                  <a:lnTo>
                    <a:pt x="167203" y="222681"/>
                  </a:lnTo>
                  <a:lnTo>
                    <a:pt x="174495" y="229172"/>
                  </a:lnTo>
                  <a:lnTo>
                    <a:pt x="190347" y="260665"/>
                  </a:lnTo>
                  <a:lnTo>
                    <a:pt x="205014" y="307163"/>
                  </a:lnTo>
                  <a:lnTo>
                    <a:pt x="209124" y="364008"/>
                  </a:lnTo>
                  <a:lnTo>
                    <a:pt x="210136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5571037" y="3692168"/>
              <a:ext cx="198580" cy="173339"/>
            </a:xfrm>
            <a:custGeom>
              <a:avLst/>
              <a:gdLst/>
              <a:ahLst/>
              <a:cxnLst/>
              <a:rect l="0" t="0" r="0" b="0"/>
              <a:pathLst>
                <a:path w="198580" h="173339">
                  <a:moveTo>
                    <a:pt x="135408" y="55977"/>
                  </a:moveTo>
                  <a:lnTo>
                    <a:pt x="125833" y="31930"/>
                  </a:lnTo>
                  <a:lnTo>
                    <a:pt x="115165" y="17603"/>
                  </a:lnTo>
                  <a:lnTo>
                    <a:pt x="90416" y="1973"/>
                  </a:lnTo>
                  <a:lnTo>
                    <a:pt x="70958" y="0"/>
                  </a:lnTo>
                  <a:lnTo>
                    <a:pt x="50612" y="4192"/>
                  </a:lnTo>
                  <a:lnTo>
                    <a:pt x="29871" y="13854"/>
                  </a:lnTo>
                  <a:lnTo>
                    <a:pt x="15193" y="29066"/>
                  </a:lnTo>
                  <a:lnTo>
                    <a:pt x="5940" y="48696"/>
                  </a:lnTo>
                  <a:lnTo>
                    <a:pt x="0" y="99425"/>
                  </a:lnTo>
                  <a:lnTo>
                    <a:pt x="2091" y="137481"/>
                  </a:lnTo>
                  <a:lnTo>
                    <a:pt x="4416" y="148917"/>
                  </a:lnTo>
                  <a:lnTo>
                    <a:pt x="9475" y="157711"/>
                  </a:lnTo>
                  <a:lnTo>
                    <a:pt x="24456" y="170602"/>
                  </a:lnTo>
                  <a:lnTo>
                    <a:pt x="33364" y="173338"/>
                  </a:lnTo>
                  <a:lnTo>
                    <a:pt x="52621" y="173258"/>
                  </a:lnTo>
                  <a:lnTo>
                    <a:pt x="83193" y="161047"/>
                  </a:lnTo>
                  <a:lnTo>
                    <a:pt x="97773" y="145958"/>
                  </a:lnTo>
                  <a:lnTo>
                    <a:pt x="137101" y="85819"/>
                  </a:lnTo>
                  <a:lnTo>
                    <a:pt x="141216" y="85230"/>
                  </a:lnTo>
                  <a:lnTo>
                    <a:pt x="145129" y="90687"/>
                  </a:lnTo>
                  <a:lnTo>
                    <a:pt x="170042" y="147888"/>
                  </a:lnTo>
                  <a:lnTo>
                    <a:pt x="181217" y="161167"/>
                  </a:lnTo>
                  <a:lnTo>
                    <a:pt x="198579" y="1717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5832788" y="3694856"/>
              <a:ext cx="235532" cy="160991"/>
            </a:xfrm>
            <a:custGeom>
              <a:avLst/>
              <a:gdLst/>
              <a:ahLst/>
              <a:cxnLst/>
              <a:rect l="0" t="0" r="0" b="0"/>
              <a:pathLst>
                <a:path w="235532" h="160991">
                  <a:moveTo>
                    <a:pt x="0" y="74346"/>
                  </a:moveTo>
                  <a:lnTo>
                    <a:pt x="17958" y="137774"/>
                  </a:lnTo>
                  <a:lnTo>
                    <a:pt x="24749" y="158688"/>
                  </a:lnTo>
                  <a:lnTo>
                    <a:pt x="27027" y="160990"/>
                  </a:lnTo>
                  <a:lnTo>
                    <a:pt x="28546" y="157844"/>
                  </a:lnTo>
                  <a:lnTo>
                    <a:pt x="31185" y="106572"/>
                  </a:lnTo>
                  <a:lnTo>
                    <a:pt x="37122" y="44462"/>
                  </a:lnTo>
                  <a:lnTo>
                    <a:pt x="43465" y="36876"/>
                  </a:lnTo>
                  <a:lnTo>
                    <a:pt x="62992" y="28446"/>
                  </a:lnTo>
                  <a:lnTo>
                    <a:pt x="71240" y="29708"/>
                  </a:lnTo>
                  <a:lnTo>
                    <a:pt x="77909" y="34059"/>
                  </a:lnTo>
                  <a:lnTo>
                    <a:pt x="102607" y="66258"/>
                  </a:lnTo>
                  <a:lnTo>
                    <a:pt x="107009" y="66614"/>
                  </a:lnTo>
                  <a:lnTo>
                    <a:pt x="109943" y="61003"/>
                  </a:lnTo>
                  <a:lnTo>
                    <a:pt x="115544" y="42679"/>
                  </a:lnTo>
                  <a:lnTo>
                    <a:pt x="144778" y="4607"/>
                  </a:lnTo>
                  <a:lnTo>
                    <a:pt x="153840" y="947"/>
                  </a:lnTo>
                  <a:lnTo>
                    <a:pt x="176388" y="0"/>
                  </a:lnTo>
                  <a:lnTo>
                    <a:pt x="195768" y="6598"/>
                  </a:lnTo>
                  <a:lnTo>
                    <a:pt x="204211" y="11633"/>
                  </a:lnTo>
                  <a:lnTo>
                    <a:pt x="216713" y="26586"/>
                  </a:lnTo>
                  <a:lnTo>
                    <a:pt x="234269" y="64782"/>
                  </a:lnTo>
                  <a:lnTo>
                    <a:pt x="235531" y="88422"/>
                  </a:lnTo>
                  <a:lnTo>
                    <a:pt x="232784" y="124920"/>
                  </a:lnTo>
                  <a:lnTo>
                    <a:pt x="231627" y="1585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6096000" y="3516518"/>
              <a:ext cx="182029" cy="294799"/>
            </a:xfrm>
            <a:custGeom>
              <a:avLst/>
              <a:gdLst/>
              <a:ahLst/>
              <a:cxnLst/>
              <a:rect l="0" t="0" r="0" b="0"/>
              <a:pathLst>
                <a:path w="182029" h="294799">
                  <a:moveTo>
                    <a:pt x="0" y="0"/>
                  </a:moveTo>
                  <a:lnTo>
                    <a:pt x="1" y="58617"/>
                  </a:lnTo>
                  <a:lnTo>
                    <a:pt x="11453" y="121453"/>
                  </a:lnTo>
                  <a:lnTo>
                    <a:pt x="18211" y="170127"/>
                  </a:lnTo>
                  <a:lnTo>
                    <a:pt x="20495" y="233387"/>
                  </a:lnTo>
                  <a:lnTo>
                    <a:pt x="20682" y="238649"/>
                  </a:lnTo>
                  <a:lnTo>
                    <a:pt x="26597" y="201977"/>
                  </a:lnTo>
                  <a:lnTo>
                    <a:pt x="41286" y="174619"/>
                  </a:lnTo>
                  <a:lnTo>
                    <a:pt x="56954" y="162226"/>
                  </a:lnTo>
                  <a:lnTo>
                    <a:pt x="66045" y="157284"/>
                  </a:lnTo>
                  <a:lnTo>
                    <a:pt x="88625" y="154912"/>
                  </a:lnTo>
                  <a:lnTo>
                    <a:pt x="113088" y="158927"/>
                  </a:lnTo>
                  <a:lnTo>
                    <a:pt x="145422" y="174341"/>
                  </a:lnTo>
                  <a:lnTo>
                    <a:pt x="162508" y="187059"/>
                  </a:lnTo>
                  <a:lnTo>
                    <a:pt x="179692" y="212962"/>
                  </a:lnTo>
                  <a:lnTo>
                    <a:pt x="182028" y="232690"/>
                  </a:lnTo>
                  <a:lnTo>
                    <a:pt x="177998" y="251986"/>
                  </a:lnTo>
                  <a:lnTo>
                    <a:pt x="168407" y="268362"/>
                  </a:lnTo>
                  <a:lnTo>
                    <a:pt x="153226" y="280319"/>
                  </a:lnTo>
                  <a:lnTo>
                    <a:pt x="133611" y="288362"/>
                  </a:lnTo>
                  <a:lnTo>
                    <a:pt x="89130" y="293526"/>
                  </a:lnTo>
                  <a:lnTo>
                    <a:pt x="63171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6340350" y="3684974"/>
              <a:ext cx="138621" cy="161009"/>
            </a:xfrm>
            <a:custGeom>
              <a:avLst/>
              <a:gdLst/>
              <a:ahLst/>
              <a:cxnLst/>
              <a:rect l="0" t="0" r="0" b="0"/>
              <a:pathLst>
                <a:path w="138621" h="161009">
                  <a:moveTo>
                    <a:pt x="8334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12588" y="115542"/>
                  </a:lnTo>
                  <a:lnTo>
                    <a:pt x="28182" y="141729"/>
                  </a:lnTo>
                  <a:lnTo>
                    <a:pt x="44061" y="153848"/>
                  </a:lnTo>
                  <a:lnTo>
                    <a:pt x="53209" y="158717"/>
                  </a:lnTo>
                  <a:lnTo>
                    <a:pt x="72732" y="161008"/>
                  </a:lnTo>
                  <a:lnTo>
                    <a:pt x="91937" y="156957"/>
                  </a:lnTo>
                  <a:lnTo>
                    <a:pt x="108272" y="147357"/>
                  </a:lnTo>
                  <a:lnTo>
                    <a:pt x="120211" y="129053"/>
                  </a:lnTo>
                  <a:lnTo>
                    <a:pt x="137408" y="84763"/>
                  </a:lnTo>
                  <a:lnTo>
                    <a:pt x="138620" y="63409"/>
                  </a:lnTo>
                  <a:lnTo>
                    <a:pt x="134676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6527669" y="3653388"/>
              <a:ext cx="115814" cy="171356"/>
            </a:xfrm>
            <a:custGeom>
              <a:avLst/>
              <a:gdLst/>
              <a:ahLst/>
              <a:cxnLst/>
              <a:rect l="0" t="0" r="0" b="0"/>
              <a:pathLst>
                <a:path w="115814" h="171356">
                  <a:moveTo>
                    <a:pt x="0" y="84228"/>
                  </a:moveTo>
                  <a:lnTo>
                    <a:pt x="26363" y="145339"/>
                  </a:lnTo>
                  <a:lnTo>
                    <a:pt x="41476" y="171355"/>
                  </a:lnTo>
                  <a:lnTo>
                    <a:pt x="37541" y="166235"/>
                  </a:lnTo>
                  <a:lnTo>
                    <a:pt x="27760" y="143622"/>
                  </a:lnTo>
                  <a:lnTo>
                    <a:pt x="23042" y="109105"/>
                  </a:lnTo>
                  <a:lnTo>
                    <a:pt x="28178" y="85926"/>
                  </a:lnTo>
                  <a:lnTo>
                    <a:pt x="44224" y="56266"/>
                  </a:lnTo>
                  <a:lnTo>
                    <a:pt x="58259" y="41385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6703528" y="3660582"/>
              <a:ext cx="177236" cy="413947"/>
            </a:xfrm>
            <a:custGeom>
              <a:avLst/>
              <a:gdLst/>
              <a:ahLst/>
              <a:cxnLst/>
              <a:rect l="0" t="0" r="0" b="0"/>
              <a:pathLst>
                <a:path w="177236" h="413947">
                  <a:moveTo>
                    <a:pt x="118938" y="55977"/>
                  </a:moveTo>
                  <a:lnTo>
                    <a:pt x="109363" y="31931"/>
                  </a:lnTo>
                  <a:lnTo>
                    <a:pt x="98695" y="17604"/>
                  </a:lnTo>
                  <a:lnTo>
                    <a:pt x="73945" y="1973"/>
                  </a:lnTo>
                  <a:lnTo>
                    <a:pt x="54488" y="0"/>
                  </a:lnTo>
                  <a:lnTo>
                    <a:pt x="44386" y="1111"/>
                  </a:lnTo>
                  <a:lnTo>
                    <a:pt x="26923" y="11705"/>
                  </a:lnTo>
                  <a:lnTo>
                    <a:pt x="12532" y="29282"/>
                  </a:lnTo>
                  <a:lnTo>
                    <a:pt x="2237" y="52691"/>
                  </a:lnTo>
                  <a:lnTo>
                    <a:pt x="0" y="75574"/>
                  </a:lnTo>
                  <a:lnTo>
                    <a:pt x="8097" y="118860"/>
                  </a:lnTo>
                  <a:lnTo>
                    <a:pt x="20542" y="136957"/>
                  </a:lnTo>
                  <a:lnTo>
                    <a:pt x="28775" y="145059"/>
                  </a:lnTo>
                  <a:lnTo>
                    <a:pt x="37772" y="149290"/>
                  </a:lnTo>
                  <a:lnTo>
                    <a:pt x="57129" y="150872"/>
                  </a:lnTo>
                  <a:lnTo>
                    <a:pt x="87756" y="145186"/>
                  </a:lnTo>
                  <a:lnTo>
                    <a:pt x="95811" y="140016"/>
                  </a:lnTo>
                  <a:lnTo>
                    <a:pt x="107879" y="124913"/>
                  </a:lnTo>
                  <a:lnTo>
                    <a:pt x="121251" y="96680"/>
                  </a:lnTo>
                  <a:lnTo>
                    <a:pt x="125159" y="94811"/>
                  </a:lnTo>
                  <a:lnTo>
                    <a:pt x="128935" y="98244"/>
                  </a:lnTo>
                  <a:lnTo>
                    <a:pt x="139838" y="128552"/>
                  </a:lnTo>
                  <a:lnTo>
                    <a:pt x="154002" y="185606"/>
                  </a:lnTo>
                  <a:lnTo>
                    <a:pt x="166895" y="241937"/>
                  </a:lnTo>
                  <a:lnTo>
                    <a:pt x="173774" y="295004"/>
                  </a:lnTo>
                  <a:lnTo>
                    <a:pt x="177235" y="317799"/>
                  </a:lnTo>
                  <a:lnTo>
                    <a:pt x="166967" y="371649"/>
                  </a:lnTo>
                  <a:lnTo>
                    <a:pt x="161486" y="379899"/>
                  </a:lnTo>
                  <a:lnTo>
                    <a:pt x="146037" y="392185"/>
                  </a:lnTo>
                  <a:lnTo>
                    <a:pt x="106431" y="400089"/>
                  </a:lnTo>
                  <a:lnTo>
                    <a:pt x="45325" y="403930"/>
                  </a:lnTo>
                  <a:lnTo>
                    <a:pt x="13653" y="4139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6906694" y="3671585"/>
              <a:ext cx="105699" cy="171317"/>
            </a:xfrm>
            <a:custGeom>
              <a:avLst/>
              <a:gdLst/>
              <a:ahLst/>
              <a:cxnLst/>
              <a:rect l="0" t="0" r="0" b="0"/>
              <a:pathLst>
                <a:path w="105699" h="171317">
                  <a:moveTo>
                    <a:pt x="0" y="66031"/>
                  </a:moveTo>
                  <a:lnTo>
                    <a:pt x="58617" y="56966"/>
                  </a:lnTo>
                  <a:lnTo>
                    <a:pt x="79085" y="49914"/>
                  </a:lnTo>
                  <a:lnTo>
                    <a:pt x="87818" y="44758"/>
                  </a:lnTo>
                  <a:lnTo>
                    <a:pt x="100641" y="29670"/>
                  </a:lnTo>
                  <a:lnTo>
                    <a:pt x="105698" y="20734"/>
                  </a:lnTo>
                  <a:lnTo>
                    <a:pt x="105560" y="13606"/>
                  </a:lnTo>
                  <a:lnTo>
                    <a:pt x="101960" y="7684"/>
                  </a:lnTo>
                  <a:lnTo>
                    <a:pt x="96049" y="2567"/>
                  </a:lnTo>
                  <a:lnTo>
                    <a:pt x="77004" y="0"/>
                  </a:lnTo>
                  <a:lnTo>
                    <a:pt x="55281" y="3929"/>
                  </a:lnTo>
                  <a:lnTo>
                    <a:pt x="37827" y="13474"/>
                  </a:lnTo>
                  <a:lnTo>
                    <a:pt x="25391" y="28634"/>
                  </a:lnTo>
                  <a:lnTo>
                    <a:pt x="7875" y="66963"/>
                  </a:lnTo>
                  <a:lnTo>
                    <a:pt x="6619" y="87502"/>
                  </a:lnTo>
                  <a:lnTo>
                    <a:pt x="11131" y="108329"/>
                  </a:lnTo>
                  <a:lnTo>
                    <a:pt x="26825" y="138615"/>
                  </a:lnTo>
                  <a:lnTo>
                    <a:pt x="39609" y="155223"/>
                  </a:lnTo>
                  <a:lnTo>
                    <a:pt x="59328" y="164164"/>
                  </a:lnTo>
                  <a:lnTo>
                    <a:pt x="105285" y="1713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7088521" y="3663917"/>
              <a:ext cx="102444" cy="207544"/>
            </a:xfrm>
            <a:custGeom>
              <a:avLst/>
              <a:gdLst/>
              <a:ahLst/>
              <a:cxnLst/>
              <a:rect l="0" t="0" r="0" b="0"/>
              <a:pathLst>
                <a:path w="102444" h="207544">
                  <a:moveTo>
                    <a:pt x="7686" y="84228"/>
                  </a:moveTo>
                  <a:lnTo>
                    <a:pt x="22341" y="139369"/>
                  </a:lnTo>
                  <a:lnTo>
                    <a:pt x="37054" y="186757"/>
                  </a:lnTo>
                  <a:lnTo>
                    <a:pt x="50052" y="207543"/>
                  </a:lnTo>
                  <a:lnTo>
                    <a:pt x="48799" y="207383"/>
                  </a:lnTo>
                  <a:lnTo>
                    <a:pt x="45623" y="204935"/>
                  </a:lnTo>
                  <a:lnTo>
                    <a:pt x="19585" y="150919"/>
                  </a:lnTo>
                  <a:lnTo>
                    <a:pt x="2801" y="104810"/>
                  </a:lnTo>
                  <a:lnTo>
                    <a:pt x="0" y="66670"/>
                  </a:lnTo>
                  <a:lnTo>
                    <a:pt x="3490" y="43669"/>
                  </a:lnTo>
                  <a:lnTo>
                    <a:pt x="8398" y="34962"/>
                  </a:lnTo>
                  <a:lnTo>
                    <a:pt x="23210" y="22168"/>
                  </a:lnTo>
                  <a:lnTo>
                    <a:pt x="67381" y="5591"/>
                  </a:lnTo>
                  <a:lnTo>
                    <a:pt x="10244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7263801" y="3668856"/>
              <a:ext cx="148307" cy="205632"/>
            </a:xfrm>
            <a:custGeom>
              <a:avLst/>
              <a:gdLst/>
              <a:ahLst/>
              <a:cxnLst/>
              <a:rect l="0" t="0" r="0" b="0"/>
              <a:pathLst>
                <a:path w="148307" h="205632">
                  <a:moveTo>
                    <a:pt x="116675" y="5589"/>
                  </a:moveTo>
                  <a:lnTo>
                    <a:pt x="99908" y="0"/>
                  </a:lnTo>
                  <a:lnTo>
                    <a:pt x="82317" y="375"/>
                  </a:lnTo>
                  <a:lnTo>
                    <a:pt x="42429" y="10149"/>
                  </a:lnTo>
                  <a:lnTo>
                    <a:pt x="24795" y="22824"/>
                  </a:lnTo>
                  <a:lnTo>
                    <a:pt x="10329" y="40155"/>
                  </a:lnTo>
                  <a:lnTo>
                    <a:pt x="0" y="59556"/>
                  </a:lnTo>
                  <a:lnTo>
                    <a:pt x="1457" y="67303"/>
                  </a:lnTo>
                  <a:lnTo>
                    <a:pt x="7107" y="73638"/>
                  </a:lnTo>
                  <a:lnTo>
                    <a:pt x="44209" y="92210"/>
                  </a:lnTo>
                  <a:lnTo>
                    <a:pt x="104114" y="102394"/>
                  </a:lnTo>
                  <a:lnTo>
                    <a:pt x="125130" y="109445"/>
                  </a:lnTo>
                  <a:lnTo>
                    <a:pt x="142270" y="120378"/>
                  </a:lnTo>
                  <a:lnTo>
                    <a:pt x="146607" y="128908"/>
                  </a:lnTo>
                  <a:lnTo>
                    <a:pt x="148306" y="150865"/>
                  </a:lnTo>
                  <a:lnTo>
                    <a:pt x="144781" y="160931"/>
                  </a:lnTo>
                  <a:lnTo>
                    <a:pt x="131506" y="178356"/>
                  </a:lnTo>
                  <a:lnTo>
                    <a:pt x="98713" y="195729"/>
                  </a:lnTo>
                  <a:lnTo>
                    <a:pt x="42976" y="2056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7787164" y="3689913"/>
              <a:ext cx="165139" cy="166617"/>
            </a:xfrm>
            <a:custGeom>
              <a:avLst/>
              <a:gdLst/>
              <a:ahLst/>
              <a:cxnLst/>
              <a:rect l="0" t="0" r="0" b="0"/>
              <a:pathLst>
                <a:path w="165139" h="166617">
                  <a:moveTo>
                    <a:pt x="140794" y="5589"/>
                  </a:moveTo>
                  <a:lnTo>
                    <a:pt x="124026" y="0"/>
                  </a:lnTo>
                  <a:lnTo>
                    <a:pt x="91242" y="2113"/>
                  </a:lnTo>
                  <a:lnTo>
                    <a:pt x="57482" y="15738"/>
                  </a:lnTo>
                  <a:lnTo>
                    <a:pt x="30842" y="34592"/>
                  </a:lnTo>
                  <a:lnTo>
                    <a:pt x="13719" y="60586"/>
                  </a:lnTo>
                  <a:lnTo>
                    <a:pt x="1237" y="90515"/>
                  </a:lnTo>
                  <a:lnTo>
                    <a:pt x="0" y="111184"/>
                  </a:lnTo>
                  <a:lnTo>
                    <a:pt x="4520" y="130899"/>
                  </a:lnTo>
                  <a:lnTo>
                    <a:pt x="14328" y="147460"/>
                  </a:lnTo>
                  <a:lnTo>
                    <a:pt x="29605" y="159500"/>
                  </a:lnTo>
                  <a:lnTo>
                    <a:pt x="38592" y="164349"/>
                  </a:lnTo>
                  <a:lnTo>
                    <a:pt x="57936" y="166616"/>
                  </a:lnTo>
                  <a:lnTo>
                    <a:pt x="98951" y="158540"/>
                  </a:lnTo>
                  <a:lnTo>
                    <a:pt x="124756" y="143455"/>
                  </a:lnTo>
                  <a:lnTo>
                    <a:pt x="147221" y="112989"/>
                  </a:lnTo>
                  <a:lnTo>
                    <a:pt x="163106" y="79915"/>
                  </a:lnTo>
                  <a:lnTo>
                    <a:pt x="165138" y="58510"/>
                  </a:lnTo>
                  <a:lnTo>
                    <a:pt x="161851" y="161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8033243" y="3621803"/>
              <a:ext cx="126343" cy="192124"/>
            </a:xfrm>
            <a:custGeom>
              <a:avLst/>
              <a:gdLst/>
              <a:ahLst/>
              <a:cxnLst/>
              <a:rect l="0" t="0" r="0" b="0"/>
              <a:pathLst>
                <a:path w="126343" h="192124">
                  <a:moveTo>
                    <a:pt x="0" y="94756"/>
                  </a:moveTo>
                  <a:lnTo>
                    <a:pt x="14654" y="153373"/>
                  </a:lnTo>
                  <a:lnTo>
                    <a:pt x="25858" y="192123"/>
                  </a:lnTo>
                  <a:lnTo>
                    <a:pt x="23971" y="187163"/>
                  </a:lnTo>
                  <a:lnTo>
                    <a:pt x="21441" y="134250"/>
                  </a:lnTo>
                  <a:lnTo>
                    <a:pt x="26723" y="85790"/>
                  </a:lnTo>
                  <a:lnTo>
                    <a:pt x="35734" y="53105"/>
                  </a:lnTo>
                  <a:lnTo>
                    <a:pt x="48637" y="34911"/>
                  </a:lnTo>
                  <a:lnTo>
                    <a:pt x="66070" y="20195"/>
                  </a:lnTo>
                  <a:lnTo>
                    <a:pt x="94446" y="6503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357968" y="3874487"/>
              <a:ext cx="1726675" cy="168457"/>
            </a:xfrm>
            <a:custGeom>
              <a:avLst/>
              <a:gdLst/>
              <a:ahLst/>
              <a:cxnLst/>
              <a:rect l="0" t="0" r="0" b="0"/>
              <a:pathLst>
                <a:path w="1726675" h="168457">
                  <a:moveTo>
                    <a:pt x="1726674" y="0"/>
                  </a:moveTo>
                  <a:lnTo>
                    <a:pt x="1671533" y="14654"/>
                  </a:lnTo>
                  <a:lnTo>
                    <a:pt x="1623118" y="19160"/>
                  </a:lnTo>
                  <a:lnTo>
                    <a:pt x="1571729" y="26084"/>
                  </a:lnTo>
                  <a:lnTo>
                    <a:pt x="1513868" y="29955"/>
                  </a:lnTo>
                  <a:lnTo>
                    <a:pt x="1457860" y="31102"/>
                  </a:lnTo>
                  <a:lnTo>
                    <a:pt x="1398631" y="31442"/>
                  </a:lnTo>
                  <a:lnTo>
                    <a:pt x="1336272" y="38793"/>
                  </a:lnTo>
                  <a:lnTo>
                    <a:pt x="1276557" y="42299"/>
                  </a:lnTo>
                  <a:lnTo>
                    <a:pt x="1224159" y="49058"/>
                  </a:lnTo>
                  <a:lnTo>
                    <a:pt x="1163010" y="52750"/>
                  </a:lnTo>
                  <a:lnTo>
                    <a:pt x="1115906" y="59563"/>
                  </a:lnTo>
                  <a:lnTo>
                    <a:pt x="1055676" y="62102"/>
                  </a:lnTo>
                  <a:lnTo>
                    <a:pt x="1006634" y="64024"/>
                  </a:lnTo>
                  <a:lnTo>
                    <a:pt x="958958" y="70312"/>
                  </a:lnTo>
                  <a:lnTo>
                    <a:pt x="898038" y="73865"/>
                  </a:lnTo>
                  <a:lnTo>
                    <a:pt x="836873" y="84954"/>
                  </a:lnTo>
                  <a:lnTo>
                    <a:pt x="785060" y="92820"/>
                  </a:lnTo>
                  <a:lnTo>
                    <a:pt x="729765" y="95543"/>
                  </a:lnTo>
                  <a:lnTo>
                    <a:pt x="684290" y="103048"/>
                  </a:lnTo>
                  <a:lnTo>
                    <a:pt x="624023" y="111511"/>
                  </a:lnTo>
                  <a:lnTo>
                    <a:pt x="571461" y="115708"/>
                  </a:lnTo>
                  <a:lnTo>
                    <a:pt x="509093" y="122671"/>
                  </a:lnTo>
                  <a:lnTo>
                    <a:pt x="455909" y="125254"/>
                  </a:lnTo>
                  <a:lnTo>
                    <a:pt x="394528" y="127189"/>
                  </a:lnTo>
                  <a:lnTo>
                    <a:pt x="336855" y="134612"/>
                  </a:lnTo>
                  <a:lnTo>
                    <a:pt x="280749" y="142013"/>
                  </a:lnTo>
                  <a:lnTo>
                    <a:pt x="224606" y="146335"/>
                  </a:lnTo>
                  <a:lnTo>
                    <a:pt x="168456" y="147189"/>
                  </a:lnTo>
                  <a:lnTo>
                    <a:pt x="112304" y="152947"/>
                  </a:lnTo>
                  <a:lnTo>
                    <a:pt x="56152" y="158113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2137285" y="4274570"/>
              <a:ext cx="178985" cy="302693"/>
            </a:xfrm>
            <a:custGeom>
              <a:avLst/>
              <a:gdLst/>
              <a:ahLst/>
              <a:cxnLst/>
              <a:rect l="0" t="0" r="0" b="0"/>
              <a:pathLst>
                <a:path w="178985" h="302693">
                  <a:moveTo>
                    <a:pt x="0" y="0"/>
                  </a:moveTo>
                  <a:lnTo>
                    <a:pt x="0" y="57264"/>
                  </a:lnTo>
                  <a:lnTo>
                    <a:pt x="5589" y="118156"/>
                  </a:lnTo>
                  <a:lnTo>
                    <a:pt x="9552" y="176414"/>
                  </a:lnTo>
                  <a:lnTo>
                    <a:pt x="11409" y="224756"/>
                  </a:lnTo>
                  <a:lnTo>
                    <a:pt x="18804" y="283606"/>
                  </a:lnTo>
                  <a:lnTo>
                    <a:pt x="18886" y="302692"/>
                  </a:lnTo>
                  <a:lnTo>
                    <a:pt x="17270" y="301230"/>
                  </a:lnTo>
                  <a:lnTo>
                    <a:pt x="15022" y="295577"/>
                  </a:lnTo>
                  <a:lnTo>
                    <a:pt x="19453" y="239947"/>
                  </a:lnTo>
                  <a:lnTo>
                    <a:pt x="22684" y="214268"/>
                  </a:lnTo>
                  <a:lnTo>
                    <a:pt x="31918" y="191156"/>
                  </a:lnTo>
                  <a:lnTo>
                    <a:pt x="50061" y="175425"/>
                  </a:lnTo>
                  <a:lnTo>
                    <a:pt x="61449" y="169593"/>
                  </a:lnTo>
                  <a:lnTo>
                    <a:pt x="83463" y="166231"/>
                  </a:lnTo>
                  <a:lnTo>
                    <a:pt x="103775" y="169807"/>
                  </a:lnTo>
                  <a:lnTo>
                    <a:pt x="128364" y="184974"/>
                  </a:lnTo>
                  <a:lnTo>
                    <a:pt x="157633" y="214179"/>
                  </a:lnTo>
                  <a:lnTo>
                    <a:pt x="169495" y="233231"/>
                  </a:lnTo>
                  <a:lnTo>
                    <a:pt x="178984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2383748" y="4411440"/>
              <a:ext cx="146139" cy="154548"/>
            </a:xfrm>
            <a:custGeom>
              <a:avLst/>
              <a:gdLst/>
              <a:ahLst/>
              <a:cxnLst/>
              <a:rect l="0" t="0" r="0" b="0"/>
              <a:pathLst>
                <a:path w="146139" h="154548">
                  <a:moveTo>
                    <a:pt x="79920" y="21057"/>
                  </a:moveTo>
                  <a:lnTo>
                    <a:pt x="48638" y="30633"/>
                  </a:lnTo>
                  <a:lnTo>
                    <a:pt x="10232" y="60461"/>
                  </a:lnTo>
                  <a:lnTo>
                    <a:pt x="2154" y="80293"/>
                  </a:lnTo>
                  <a:lnTo>
                    <a:pt x="0" y="92133"/>
                  </a:lnTo>
                  <a:lnTo>
                    <a:pt x="3846" y="114648"/>
                  </a:lnTo>
                  <a:lnTo>
                    <a:pt x="8147" y="125565"/>
                  </a:lnTo>
                  <a:lnTo>
                    <a:pt x="22284" y="140815"/>
                  </a:lnTo>
                  <a:lnTo>
                    <a:pt x="30968" y="146519"/>
                  </a:lnTo>
                  <a:lnTo>
                    <a:pt x="65546" y="154547"/>
                  </a:lnTo>
                  <a:lnTo>
                    <a:pt x="99838" y="151337"/>
                  </a:lnTo>
                  <a:lnTo>
                    <a:pt x="118408" y="142910"/>
                  </a:lnTo>
                  <a:lnTo>
                    <a:pt x="126636" y="137387"/>
                  </a:lnTo>
                  <a:lnTo>
                    <a:pt x="138897" y="121892"/>
                  </a:lnTo>
                  <a:lnTo>
                    <a:pt x="143804" y="112847"/>
                  </a:lnTo>
                  <a:lnTo>
                    <a:pt x="146138" y="93438"/>
                  </a:lnTo>
                  <a:lnTo>
                    <a:pt x="142105" y="73114"/>
                  </a:lnTo>
                  <a:lnTo>
                    <a:pt x="109633" y="13986"/>
                  </a:lnTo>
                  <a:lnTo>
                    <a:pt x="10097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2558425" y="4232455"/>
              <a:ext cx="21057" cy="294799"/>
            </a:xfrm>
            <a:custGeom>
              <a:avLst/>
              <a:gdLst/>
              <a:ahLst/>
              <a:cxnLst/>
              <a:rect l="0" t="0" r="0" b="0"/>
              <a:pathLst>
                <a:path w="21057" h="294799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8333" y="170555"/>
                  </a:lnTo>
                  <a:lnTo>
                    <a:pt x="17474" y="231687"/>
                  </a:lnTo>
                  <a:lnTo>
                    <a:pt x="21056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2463668" y="4331675"/>
              <a:ext cx="210571" cy="27124"/>
            </a:xfrm>
            <a:custGeom>
              <a:avLst/>
              <a:gdLst/>
              <a:ahLst/>
              <a:cxnLst/>
              <a:rect l="0" t="0" r="0" b="0"/>
              <a:pathLst>
                <a:path w="210571" h="27124">
                  <a:moveTo>
                    <a:pt x="210570" y="6066"/>
                  </a:moveTo>
                  <a:lnTo>
                    <a:pt x="178118" y="0"/>
                  </a:lnTo>
                  <a:lnTo>
                    <a:pt x="120639" y="5036"/>
                  </a:lnTo>
                  <a:lnTo>
                    <a:pt x="60687" y="22597"/>
                  </a:lnTo>
                  <a:lnTo>
                    <a:pt x="0" y="271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2729277" y="4240451"/>
              <a:ext cx="134475" cy="349975"/>
            </a:xfrm>
            <a:custGeom>
              <a:avLst/>
              <a:gdLst/>
              <a:ahLst/>
              <a:cxnLst/>
              <a:rect l="0" t="0" r="0" b="0"/>
              <a:pathLst>
                <a:path w="134475" h="349975">
                  <a:moveTo>
                    <a:pt x="81831" y="160460"/>
                  </a:moveTo>
                  <a:lnTo>
                    <a:pt x="65064" y="154871"/>
                  </a:lnTo>
                  <a:lnTo>
                    <a:pt x="47473" y="155247"/>
                  </a:lnTo>
                  <a:lnTo>
                    <a:pt x="37869" y="156985"/>
                  </a:lnTo>
                  <a:lnTo>
                    <a:pt x="30296" y="161653"/>
                  </a:lnTo>
                  <a:lnTo>
                    <a:pt x="18763" y="176198"/>
                  </a:lnTo>
                  <a:lnTo>
                    <a:pt x="5693" y="204118"/>
                  </a:lnTo>
                  <a:lnTo>
                    <a:pt x="0" y="240206"/>
                  </a:lnTo>
                  <a:lnTo>
                    <a:pt x="6482" y="293153"/>
                  </a:lnTo>
                  <a:lnTo>
                    <a:pt x="16872" y="326508"/>
                  </a:lnTo>
                  <a:lnTo>
                    <a:pt x="28004" y="343834"/>
                  </a:lnTo>
                  <a:lnTo>
                    <a:pt x="35418" y="348220"/>
                  </a:lnTo>
                  <a:lnTo>
                    <a:pt x="53014" y="349974"/>
                  </a:lnTo>
                  <a:lnTo>
                    <a:pt x="69414" y="343735"/>
                  </a:lnTo>
                  <a:lnTo>
                    <a:pt x="77063" y="338795"/>
                  </a:lnTo>
                  <a:lnTo>
                    <a:pt x="88681" y="323949"/>
                  </a:lnTo>
                  <a:lnTo>
                    <a:pt x="105671" y="285821"/>
                  </a:lnTo>
                  <a:lnTo>
                    <a:pt x="115516" y="222578"/>
                  </a:lnTo>
                  <a:lnTo>
                    <a:pt x="122280" y="167272"/>
                  </a:lnTo>
                  <a:lnTo>
                    <a:pt x="115211" y="112456"/>
                  </a:lnTo>
                  <a:lnTo>
                    <a:pt x="104742" y="50197"/>
                  </a:lnTo>
                  <a:lnTo>
                    <a:pt x="97848" y="9117"/>
                  </a:lnTo>
                  <a:lnTo>
                    <a:pt x="93679" y="2243"/>
                  </a:lnTo>
                  <a:lnTo>
                    <a:pt x="88560" y="0"/>
                  </a:lnTo>
                  <a:lnTo>
                    <a:pt x="82808" y="845"/>
                  </a:lnTo>
                  <a:lnTo>
                    <a:pt x="78973" y="6087"/>
                  </a:lnTo>
                  <a:lnTo>
                    <a:pt x="74712" y="24389"/>
                  </a:lnTo>
                  <a:lnTo>
                    <a:pt x="83205" y="87791"/>
                  </a:lnTo>
                  <a:lnTo>
                    <a:pt x="96141" y="143116"/>
                  </a:lnTo>
                  <a:lnTo>
                    <a:pt x="113453" y="201677"/>
                  </a:lnTo>
                  <a:lnTo>
                    <a:pt x="131357" y="256308"/>
                  </a:lnTo>
                  <a:lnTo>
                    <a:pt x="134474" y="2657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2951257" y="4390383"/>
              <a:ext cx="137345" cy="160979"/>
            </a:xfrm>
            <a:custGeom>
              <a:avLst/>
              <a:gdLst/>
              <a:ahLst/>
              <a:cxnLst/>
              <a:rect l="0" t="0" r="0" b="0"/>
              <a:pathLst>
                <a:path w="137345" h="160979">
                  <a:moveTo>
                    <a:pt x="80950" y="21057"/>
                  </a:moveTo>
                  <a:lnTo>
                    <a:pt x="38258" y="24176"/>
                  </a:lnTo>
                  <a:lnTo>
                    <a:pt x="27922" y="26646"/>
                  </a:lnTo>
                  <a:lnTo>
                    <a:pt x="19862" y="31802"/>
                  </a:lnTo>
                  <a:lnTo>
                    <a:pt x="7786" y="46890"/>
                  </a:lnTo>
                  <a:lnTo>
                    <a:pt x="0" y="80704"/>
                  </a:lnTo>
                  <a:lnTo>
                    <a:pt x="3283" y="114769"/>
                  </a:lnTo>
                  <a:lnTo>
                    <a:pt x="11726" y="133287"/>
                  </a:lnTo>
                  <a:lnTo>
                    <a:pt x="17253" y="141501"/>
                  </a:lnTo>
                  <a:lnTo>
                    <a:pt x="32753" y="153746"/>
                  </a:lnTo>
                  <a:lnTo>
                    <a:pt x="41800" y="158650"/>
                  </a:lnTo>
                  <a:lnTo>
                    <a:pt x="61210" y="160978"/>
                  </a:lnTo>
                  <a:lnTo>
                    <a:pt x="102267" y="152941"/>
                  </a:lnTo>
                  <a:lnTo>
                    <a:pt x="110369" y="147584"/>
                  </a:lnTo>
                  <a:lnTo>
                    <a:pt x="122491" y="132273"/>
                  </a:lnTo>
                  <a:lnTo>
                    <a:pt x="135892" y="103923"/>
                  </a:lnTo>
                  <a:lnTo>
                    <a:pt x="137344" y="83623"/>
                  </a:lnTo>
                  <a:lnTo>
                    <a:pt x="132920" y="62902"/>
                  </a:lnTo>
                  <a:lnTo>
                    <a:pt x="117276" y="32676"/>
                  </a:lnTo>
                  <a:lnTo>
                    <a:pt x="9147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3105906" y="4376692"/>
              <a:ext cx="188936" cy="398372"/>
            </a:xfrm>
            <a:custGeom>
              <a:avLst/>
              <a:gdLst/>
              <a:ahLst/>
              <a:cxnLst/>
              <a:rect l="0" t="0" r="0" b="0"/>
              <a:pathLst>
                <a:path w="188936" h="398372">
                  <a:moveTo>
                    <a:pt x="168456" y="87390"/>
                  </a:moveTo>
                  <a:lnTo>
                    <a:pt x="149328" y="34686"/>
                  </a:lnTo>
                  <a:lnTo>
                    <a:pt x="138118" y="18733"/>
                  </a:lnTo>
                  <a:lnTo>
                    <a:pt x="122217" y="6963"/>
                  </a:lnTo>
                  <a:lnTo>
                    <a:pt x="113064" y="2187"/>
                  </a:lnTo>
                  <a:lnTo>
                    <a:pt x="93534" y="0"/>
                  </a:lnTo>
                  <a:lnTo>
                    <a:pt x="83413" y="1054"/>
                  </a:lnTo>
                  <a:lnTo>
                    <a:pt x="75496" y="5266"/>
                  </a:lnTo>
                  <a:lnTo>
                    <a:pt x="44705" y="46940"/>
                  </a:lnTo>
                  <a:lnTo>
                    <a:pt x="35473" y="82944"/>
                  </a:lnTo>
                  <a:lnTo>
                    <a:pt x="39553" y="106471"/>
                  </a:lnTo>
                  <a:lnTo>
                    <a:pt x="43916" y="117658"/>
                  </a:lnTo>
                  <a:lnTo>
                    <a:pt x="58123" y="133208"/>
                  </a:lnTo>
                  <a:lnTo>
                    <a:pt x="66825" y="138993"/>
                  </a:lnTo>
                  <a:lnTo>
                    <a:pt x="76136" y="140509"/>
                  </a:lnTo>
                  <a:lnTo>
                    <a:pt x="95839" y="135955"/>
                  </a:lnTo>
                  <a:lnTo>
                    <a:pt x="113175" y="123013"/>
                  </a:lnTo>
                  <a:lnTo>
                    <a:pt x="127510" y="105562"/>
                  </a:lnTo>
                  <a:lnTo>
                    <a:pt x="137779" y="86108"/>
                  </a:lnTo>
                  <a:lnTo>
                    <a:pt x="142156" y="84196"/>
                  </a:lnTo>
                  <a:lnTo>
                    <a:pt x="146243" y="87601"/>
                  </a:lnTo>
                  <a:lnTo>
                    <a:pt x="161209" y="126686"/>
                  </a:lnTo>
                  <a:lnTo>
                    <a:pt x="168194" y="179467"/>
                  </a:lnTo>
                  <a:lnTo>
                    <a:pt x="179626" y="238073"/>
                  </a:lnTo>
                  <a:lnTo>
                    <a:pt x="186584" y="288405"/>
                  </a:lnTo>
                  <a:lnTo>
                    <a:pt x="188646" y="337243"/>
                  </a:lnTo>
                  <a:lnTo>
                    <a:pt x="188935" y="352225"/>
                  </a:lnTo>
                  <a:lnTo>
                    <a:pt x="185618" y="364553"/>
                  </a:lnTo>
                  <a:lnTo>
                    <a:pt x="172574" y="384489"/>
                  </a:lnTo>
                  <a:lnTo>
                    <a:pt x="148840" y="394909"/>
                  </a:lnTo>
                  <a:lnTo>
                    <a:pt x="121133" y="398371"/>
                  </a:lnTo>
                  <a:lnTo>
                    <a:pt x="58283" y="388103"/>
                  </a:lnTo>
                  <a:lnTo>
                    <a:pt x="0" y="3821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3363588" y="4395322"/>
              <a:ext cx="121420" cy="152990"/>
            </a:xfrm>
            <a:custGeom>
              <a:avLst/>
              <a:gdLst/>
              <a:ahLst/>
              <a:cxnLst/>
              <a:rect l="0" t="0" r="0" b="0"/>
              <a:pathLst>
                <a:path w="121420" h="152990">
                  <a:moveTo>
                    <a:pt x="110816" y="5589"/>
                  </a:moveTo>
                  <a:lnTo>
                    <a:pt x="94048" y="0"/>
                  </a:lnTo>
                  <a:lnTo>
                    <a:pt x="76457" y="376"/>
                  </a:lnTo>
                  <a:lnTo>
                    <a:pt x="56941" y="5612"/>
                  </a:lnTo>
                  <a:lnTo>
                    <a:pt x="5369" y="29004"/>
                  </a:lnTo>
                  <a:lnTo>
                    <a:pt x="743" y="34067"/>
                  </a:lnTo>
                  <a:lnTo>
                    <a:pt x="0" y="39782"/>
                  </a:lnTo>
                  <a:lnTo>
                    <a:pt x="1843" y="45932"/>
                  </a:lnTo>
                  <a:lnTo>
                    <a:pt x="6582" y="51202"/>
                  </a:lnTo>
                  <a:lnTo>
                    <a:pt x="21206" y="60177"/>
                  </a:lnTo>
                  <a:lnTo>
                    <a:pt x="77713" y="70750"/>
                  </a:lnTo>
                  <a:lnTo>
                    <a:pt x="98443" y="77834"/>
                  </a:lnTo>
                  <a:lnTo>
                    <a:pt x="115455" y="88781"/>
                  </a:lnTo>
                  <a:lnTo>
                    <a:pt x="119758" y="96146"/>
                  </a:lnTo>
                  <a:lnTo>
                    <a:pt x="121419" y="113687"/>
                  </a:lnTo>
                  <a:lnTo>
                    <a:pt x="117885" y="122108"/>
                  </a:lnTo>
                  <a:lnTo>
                    <a:pt x="104599" y="137704"/>
                  </a:lnTo>
                  <a:lnTo>
                    <a:pt x="83876" y="146196"/>
                  </a:lnTo>
                  <a:lnTo>
                    <a:pt x="26588" y="1529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3505989" y="4224122"/>
              <a:ext cx="137445" cy="218905"/>
            </a:xfrm>
            <a:custGeom>
              <a:avLst/>
              <a:gdLst/>
              <a:ahLst/>
              <a:cxnLst/>
              <a:rect l="0" t="0" r="0" b="0"/>
              <a:pathLst>
                <a:path w="137445" h="218905">
                  <a:moveTo>
                    <a:pt x="0" y="8333"/>
                  </a:moveTo>
                  <a:lnTo>
                    <a:pt x="37478" y="0"/>
                  </a:lnTo>
                  <a:lnTo>
                    <a:pt x="72326" y="1575"/>
                  </a:lnTo>
                  <a:lnTo>
                    <a:pt x="92976" y="7670"/>
                  </a:lnTo>
                  <a:lnTo>
                    <a:pt x="132664" y="37246"/>
                  </a:lnTo>
                  <a:lnTo>
                    <a:pt x="136406" y="46326"/>
                  </a:lnTo>
                  <a:lnTo>
                    <a:pt x="137444" y="68893"/>
                  </a:lnTo>
                  <a:lnTo>
                    <a:pt x="133743" y="77953"/>
                  </a:lnTo>
                  <a:lnTo>
                    <a:pt x="120273" y="91138"/>
                  </a:lnTo>
                  <a:lnTo>
                    <a:pt x="68228" y="122284"/>
                  </a:lnTo>
                  <a:lnTo>
                    <a:pt x="59569" y="141647"/>
                  </a:lnTo>
                  <a:lnTo>
                    <a:pt x="56891" y="164680"/>
                  </a:lnTo>
                  <a:lnTo>
                    <a:pt x="63171" y="2189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3611274" y="459042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1" name="Group 150"/>
          <p:cNvGrpSpPr/>
          <p:nvPr/>
        </p:nvGrpSpPr>
        <p:grpSpPr>
          <a:xfrm>
            <a:off x="6064414" y="2038615"/>
            <a:ext cx="161216" cy="393468"/>
            <a:chOff x="6064414" y="2038615"/>
            <a:chExt cx="161216" cy="393468"/>
          </a:xfrm>
        </p:grpSpPr>
        <p:sp>
          <p:nvSpPr>
            <p:cNvPr id="149" name="Freeform 148"/>
            <p:cNvSpPr/>
            <p:nvPr/>
          </p:nvSpPr>
          <p:spPr>
            <a:xfrm>
              <a:off x="6064414" y="2038615"/>
              <a:ext cx="161216" cy="256598"/>
            </a:xfrm>
            <a:custGeom>
              <a:avLst/>
              <a:gdLst/>
              <a:ahLst/>
              <a:cxnLst/>
              <a:rect l="0" t="0" r="0" b="0"/>
              <a:pathLst>
                <a:path w="161216" h="256598">
                  <a:moveTo>
                    <a:pt x="0" y="24970"/>
                  </a:moveTo>
                  <a:lnTo>
                    <a:pt x="17981" y="9329"/>
                  </a:lnTo>
                  <a:lnTo>
                    <a:pt x="34898" y="1251"/>
                  </a:lnTo>
                  <a:lnTo>
                    <a:pt x="54115" y="0"/>
                  </a:lnTo>
                  <a:lnTo>
                    <a:pt x="74354" y="4514"/>
                  </a:lnTo>
                  <a:lnTo>
                    <a:pt x="104309" y="20209"/>
                  </a:lnTo>
                  <a:lnTo>
                    <a:pt x="128523" y="40847"/>
                  </a:lnTo>
                  <a:lnTo>
                    <a:pt x="149345" y="68669"/>
                  </a:lnTo>
                  <a:lnTo>
                    <a:pt x="159183" y="88845"/>
                  </a:lnTo>
                  <a:lnTo>
                    <a:pt x="161215" y="109511"/>
                  </a:lnTo>
                  <a:lnTo>
                    <a:pt x="157049" y="129224"/>
                  </a:lnTo>
                  <a:lnTo>
                    <a:pt x="147399" y="145785"/>
                  </a:lnTo>
                  <a:lnTo>
                    <a:pt x="132191" y="157824"/>
                  </a:lnTo>
                  <a:lnTo>
                    <a:pt x="93832" y="175085"/>
                  </a:lnTo>
                  <a:lnTo>
                    <a:pt x="87122" y="182369"/>
                  </a:lnTo>
                  <a:lnTo>
                    <a:pt x="79665" y="202939"/>
                  </a:lnTo>
                  <a:lnTo>
                    <a:pt x="73700" y="2565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6190756" y="242155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Slide 1</vt:lpstr>
      <vt:lpstr>Slide 2</vt:lpstr>
      <vt:lpstr>Slide 3</vt:lpstr>
      <vt:lpstr>Slide 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2013-10-08T13:44:02Z</dcterms:created>
  <dcterms:modified xsi:type="dcterms:W3CDTF">2013-10-08T13:45:01Z</dcterms:modified>
</cp:coreProperties>
</file>